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5"/>
    <p:sldMasterId id="2147485054" r:id="rId6"/>
    <p:sldMasterId id="2147485115" r:id="rId7"/>
    <p:sldMasterId id="2147485339" r:id="rId8"/>
    <p:sldMasterId id="2147485370" r:id="rId9"/>
    <p:sldMasterId id="2147485382" r:id="rId10"/>
    <p:sldMasterId id="2147485389" r:id="rId11"/>
    <p:sldMasterId id="2147485396" r:id="rId12"/>
    <p:sldMasterId id="2147485403" r:id="rId13"/>
  </p:sldMasterIdLst>
  <p:notesMasterIdLst>
    <p:notesMasterId r:id="rId51"/>
  </p:notesMasterIdLst>
  <p:sldIdLst>
    <p:sldId id="442" r:id="rId14"/>
    <p:sldId id="443" r:id="rId15"/>
    <p:sldId id="444" r:id="rId16"/>
    <p:sldId id="409" r:id="rId17"/>
    <p:sldId id="426" r:id="rId18"/>
    <p:sldId id="425" r:id="rId19"/>
    <p:sldId id="428" r:id="rId20"/>
    <p:sldId id="427" r:id="rId21"/>
    <p:sldId id="411" r:id="rId22"/>
    <p:sldId id="412" r:id="rId23"/>
    <p:sldId id="410" r:id="rId24"/>
    <p:sldId id="429" r:id="rId25"/>
    <p:sldId id="430" r:id="rId26"/>
    <p:sldId id="413" r:id="rId27"/>
    <p:sldId id="418" r:id="rId28"/>
    <p:sldId id="432" r:id="rId29"/>
    <p:sldId id="431" r:id="rId30"/>
    <p:sldId id="419" r:id="rId31"/>
    <p:sldId id="328" r:id="rId32"/>
    <p:sldId id="433" r:id="rId33"/>
    <p:sldId id="420" r:id="rId34"/>
    <p:sldId id="415" r:id="rId35"/>
    <p:sldId id="434" r:id="rId36"/>
    <p:sldId id="439" r:id="rId37"/>
    <p:sldId id="435" r:id="rId38"/>
    <p:sldId id="323" r:id="rId39"/>
    <p:sldId id="440" r:id="rId40"/>
    <p:sldId id="441" r:id="rId41"/>
    <p:sldId id="339" r:id="rId42"/>
    <p:sldId id="337" r:id="rId43"/>
    <p:sldId id="338" r:id="rId44"/>
    <p:sldId id="436" r:id="rId45"/>
    <p:sldId id="437" r:id="rId46"/>
    <p:sldId id="438" r:id="rId47"/>
    <p:sldId id="445" r:id="rId48"/>
    <p:sldId id="446" r:id="rId49"/>
    <p:sldId id="447"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D"/>
    <a:srgbClr val="414042"/>
    <a:srgbClr val="9392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CC3C8-868C-4815-B03F-0821E69F1BBA}" v="1" dt="2024-09-03T16:56:23.7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49" autoAdjust="0"/>
    <p:restoredTop sz="94631" autoAdjust="0"/>
  </p:normalViewPr>
  <p:slideViewPr>
    <p:cSldViewPr>
      <p:cViewPr varScale="1">
        <p:scale>
          <a:sx n="75" d="100"/>
          <a:sy n="75" d="100"/>
        </p:scale>
        <p:origin x="860" y="48"/>
      </p:cViewPr>
      <p:guideLst>
        <p:guide orient="horz" pos="2160"/>
        <p:guide pos="2880"/>
      </p:guideLst>
    </p:cSldViewPr>
  </p:slideViewPr>
  <p:notesTextViewPr>
    <p:cViewPr>
      <p:scale>
        <a:sx n="100" d="100"/>
        <a:sy n="100" d="100"/>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7.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6/11/relationships/changesInfo" Target="changesInfos/changesInfo1.xml"/><Relationship Id="rId8" Type="http://schemas.openxmlformats.org/officeDocument/2006/relationships/slideMaster" Target="slideMasters/slideMaster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microsoft.com/office/2015/10/relationships/revisionInfo" Target="revisionInfo.xml"/><Relationship Id="rId10" Type="http://schemas.openxmlformats.org/officeDocument/2006/relationships/slideMaster" Target="slideMasters/slideMaster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etta Kelly" userId="8626c657-09b7-49b7-885b-c7664969bbd0" providerId="ADAL" clId="{F66CC3C8-868C-4815-B03F-0821E69F1BBA}"/>
    <pc:docChg chg="custSel modSld">
      <pc:chgData name="Johnetta Kelly" userId="8626c657-09b7-49b7-885b-c7664969bbd0" providerId="ADAL" clId="{F66CC3C8-868C-4815-B03F-0821E69F1BBA}" dt="2024-09-03T16:56:32.760" v="1" actId="6549"/>
      <pc:docMkLst>
        <pc:docMk/>
      </pc:docMkLst>
      <pc:sldChg chg="modSp mod">
        <pc:chgData name="Johnetta Kelly" userId="8626c657-09b7-49b7-885b-c7664969bbd0" providerId="ADAL" clId="{F66CC3C8-868C-4815-B03F-0821E69F1BBA}" dt="2024-09-03T16:56:32.760" v="1" actId="6549"/>
        <pc:sldMkLst>
          <pc:docMk/>
          <pc:sldMk cId="1193654027" sldId="409"/>
        </pc:sldMkLst>
        <pc:spChg chg="mod">
          <ac:chgData name="Johnetta Kelly" userId="8626c657-09b7-49b7-885b-c7664969bbd0" providerId="ADAL" clId="{F66CC3C8-868C-4815-B03F-0821E69F1BBA}" dt="2024-09-03T16:56:32.760" v="1" actId="6549"/>
          <ac:spMkLst>
            <pc:docMk/>
            <pc:sldMk cId="1193654027" sldId="409"/>
            <ac:spMk id="6"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0899F-23A4-4CA8-8D6D-27CD6DFE970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EDBB29E-FC64-4073-82E7-9138C8191E05}">
      <dgm:prSet/>
      <dgm:spPr/>
      <dgm:t>
        <a:bodyPr/>
        <a:lstStyle/>
        <a:p>
          <a:pPr>
            <a:defRPr cap="all"/>
          </a:pPr>
          <a:r>
            <a:rPr lang="en-US" dirty="0">
              <a:latin typeface="Aptos" panose="020B0004020202020204" pitchFamily="34" charset="0"/>
            </a:rPr>
            <a:t>Leave no stone unturned—good </a:t>
          </a:r>
          <a:r>
            <a:rPr lang="en-US" i="1" dirty="0">
              <a:latin typeface="Aptos" panose="020B0004020202020204" pitchFamily="34" charset="0"/>
            </a:rPr>
            <a:t>or bad</a:t>
          </a:r>
          <a:r>
            <a:rPr lang="en-US" dirty="0">
              <a:latin typeface="Aptos" panose="020B0004020202020204" pitchFamily="34" charset="0"/>
            </a:rPr>
            <a:t>, you must get all the facts </a:t>
          </a:r>
        </a:p>
      </dgm:t>
    </dgm:pt>
    <dgm:pt modelId="{AC2CD374-7B77-48CF-976C-E037A6BB6FB3}" type="parTrans" cxnId="{E252CD6F-FC03-4237-91D8-F343B536DE43}">
      <dgm:prSet/>
      <dgm:spPr/>
      <dgm:t>
        <a:bodyPr/>
        <a:lstStyle/>
        <a:p>
          <a:endParaRPr lang="en-US"/>
        </a:p>
      </dgm:t>
    </dgm:pt>
    <dgm:pt modelId="{104C7AE8-34A7-4F35-9733-A8B3B3508043}" type="sibTrans" cxnId="{E252CD6F-FC03-4237-91D8-F343B536DE43}">
      <dgm:prSet/>
      <dgm:spPr/>
      <dgm:t>
        <a:bodyPr/>
        <a:lstStyle/>
        <a:p>
          <a:endParaRPr lang="en-US"/>
        </a:p>
      </dgm:t>
    </dgm:pt>
    <dgm:pt modelId="{118EB3CB-BF3A-4ADF-8C13-96A86B28B56F}">
      <dgm:prSet/>
      <dgm:spPr/>
      <dgm:t>
        <a:bodyPr/>
        <a:lstStyle/>
        <a:p>
          <a:pPr>
            <a:defRPr cap="all"/>
          </a:pPr>
          <a:r>
            <a:rPr lang="en-US" dirty="0">
              <a:latin typeface="Aptos" panose="020B0004020202020204" pitchFamily="34" charset="0"/>
            </a:rPr>
            <a:t>Gather facts/lay groundwork for summary judgment</a:t>
          </a:r>
        </a:p>
      </dgm:t>
    </dgm:pt>
    <dgm:pt modelId="{280869D4-21F5-4BA4-809F-5FC9DEE6AEC6}" type="parTrans" cxnId="{69355FF2-E5DC-4D27-A2C7-836C06F0AB81}">
      <dgm:prSet/>
      <dgm:spPr/>
      <dgm:t>
        <a:bodyPr/>
        <a:lstStyle/>
        <a:p>
          <a:endParaRPr lang="en-US"/>
        </a:p>
      </dgm:t>
    </dgm:pt>
    <dgm:pt modelId="{735CF893-911B-4721-8629-F830DA75DDDD}" type="sibTrans" cxnId="{69355FF2-E5DC-4D27-A2C7-836C06F0AB81}">
      <dgm:prSet/>
      <dgm:spPr/>
      <dgm:t>
        <a:bodyPr/>
        <a:lstStyle/>
        <a:p>
          <a:endParaRPr lang="en-US"/>
        </a:p>
      </dgm:t>
    </dgm:pt>
    <dgm:pt modelId="{FCCB5E04-9D6D-44E6-97DF-47180E49026B}">
      <dgm:prSet/>
      <dgm:spPr/>
      <dgm:t>
        <a:bodyPr/>
        <a:lstStyle/>
        <a:p>
          <a:pPr>
            <a:defRPr cap="all"/>
          </a:pPr>
          <a:r>
            <a:rPr lang="en-US" dirty="0">
              <a:latin typeface="Aptos" panose="020B0004020202020204" pitchFamily="34" charset="0"/>
            </a:rPr>
            <a:t>“Lock them in” for trial</a:t>
          </a:r>
        </a:p>
      </dgm:t>
    </dgm:pt>
    <dgm:pt modelId="{53FE68FD-CF94-4FEB-AC2C-F6105C5E0728}" type="parTrans" cxnId="{B0151E3F-2C6A-45FE-BB34-F730343D4361}">
      <dgm:prSet/>
      <dgm:spPr/>
      <dgm:t>
        <a:bodyPr/>
        <a:lstStyle/>
        <a:p>
          <a:endParaRPr lang="en-US"/>
        </a:p>
      </dgm:t>
    </dgm:pt>
    <dgm:pt modelId="{9966AF05-B274-4658-9D75-530D6E7C1546}" type="sibTrans" cxnId="{B0151E3F-2C6A-45FE-BB34-F730343D4361}">
      <dgm:prSet/>
      <dgm:spPr/>
      <dgm:t>
        <a:bodyPr/>
        <a:lstStyle/>
        <a:p>
          <a:endParaRPr lang="en-US"/>
        </a:p>
      </dgm:t>
    </dgm:pt>
    <dgm:pt modelId="{F65CA789-77DE-41ED-ACAB-F40364102772}">
      <dgm:prSet/>
      <dgm:spPr/>
      <dgm:t>
        <a:bodyPr/>
        <a:lstStyle/>
        <a:p>
          <a:pPr>
            <a:defRPr cap="all"/>
          </a:pPr>
          <a:r>
            <a:rPr lang="en-US" dirty="0">
              <a:latin typeface="Aptos" panose="020B0004020202020204" pitchFamily="34" charset="0"/>
            </a:rPr>
            <a:t>Learn if other avenues for discovery exist</a:t>
          </a:r>
        </a:p>
      </dgm:t>
    </dgm:pt>
    <dgm:pt modelId="{C7483D79-07C3-49DE-A991-D4F7B27164D4}" type="parTrans" cxnId="{DDB20ACD-3B01-4B33-9D8A-A62AF56697AD}">
      <dgm:prSet/>
      <dgm:spPr/>
      <dgm:t>
        <a:bodyPr/>
        <a:lstStyle/>
        <a:p>
          <a:endParaRPr lang="en-US"/>
        </a:p>
      </dgm:t>
    </dgm:pt>
    <dgm:pt modelId="{8B746F24-D9C4-4BED-91B0-2330D1835A58}" type="sibTrans" cxnId="{DDB20ACD-3B01-4B33-9D8A-A62AF56697AD}">
      <dgm:prSet/>
      <dgm:spPr/>
      <dgm:t>
        <a:bodyPr/>
        <a:lstStyle/>
        <a:p>
          <a:endParaRPr lang="en-US"/>
        </a:p>
      </dgm:t>
    </dgm:pt>
    <dgm:pt modelId="{C282446E-9581-4AB8-9117-77C7C3BF0643}">
      <dgm:prSet/>
      <dgm:spPr/>
      <dgm:t>
        <a:bodyPr/>
        <a:lstStyle/>
        <a:p>
          <a:pPr>
            <a:defRPr cap="all"/>
          </a:pPr>
          <a:r>
            <a:rPr lang="en-US" dirty="0">
              <a:latin typeface="Aptos" panose="020B0004020202020204" pitchFamily="34" charset="0"/>
            </a:rPr>
            <a:t>Testimony can serve as groundwork for mediation/settlement</a:t>
          </a:r>
        </a:p>
      </dgm:t>
    </dgm:pt>
    <dgm:pt modelId="{E6F6ED49-72FB-43D0-A2F5-E9B1256DB261}" type="parTrans" cxnId="{CA3F344D-956A-43BC-843B-579176D978C8}">
      <dgm:prSet/>
      <dgm:spPr/>
      <dgm:t>
        <a:bodyPr/>
        <a:lstStyle/>
        <a:p>
          <a:endParaRPr lang="en-US"/>
        </a:p>
      </dgm:t>
    </dgm:pt>
    <dgm:pt modelId="{EC279D37-B1DF-4B6C-BB9E-8854744C58A5}" type="sibTrans" cxnId="{CA3F344D-956A-43BC-843B-579176D978C8}">
      <dgm:prSet/>
      <dgm:spPr/>
      <dgm:t>
        <a:bodyPr/>
        <a:lstStyle/>
        <a:p>
          <a:endParaRPr lang="en-US"/>
        </a:p>
      </dgm:t>
    </dgm:pt>
    <dgm:pt modelId="{DF77540F-E16C-42F5-B2AC-1CC193063E54}">
      <dgm:prSet/>
      <dgm:spPr/>
      <dgm:t>
        <a:bodyPr/>
        <a:lstStyle/>
        <a:p>
          <a:pPr>
            <a:defRPr cap="all"/>
          </a:pPr>
          <a:r>
            <a:rPr lang="en-US" dirty="0">
              <a:latin typeface="Aptos" panose="020B0004020202020204" pitchFamily="34" charset="0"/>
            </a:rPr>
            <a:t>Preview of the trial’s ‘star witness’</a:t>
          </a:r>
        </a:p>
      </dgm:t>
    </dgm:pt>
    <dgm:pt modelId="{0ECC3D36-1237-408C-8A13-D1D56E7E86E9}" type="parTrans" cxnId="{BA3A9AEC-BB76-432B-BCB4-0729DD86F386}">
      <dgm:prSet/>
      <dgm:spPr/>
      <dgm:t>
        <a:bodyPr/>
        <a:lstStyle/>
        <a:p>
          <a:endParaRPr lang="en-US"/>
        </a:p>
      </dgm:t>
    </dgm:pt>
    <dgm:pt modelId="{4792DC6A-370F-4777-A5E3-42922DED1662}" type="sibTrans" cxnId="{BA3A9AEC-BB76-432B-BCB4-0729DD86F386}">
      <dgm:prSet/>
      <dgm:spPr/>
      <dgm:t>
        <a:bodyPr/>
        <a:lstStyle/>
        <a:p>
          <a:endParaRPr lang="en-US"/>
        </a:p>
      </dgm:t>
    </dgm:pt>
    <dgm:pt modelId="{4B80F002-B1C0-402E-BCF1-80F5DDFE78B3}">
      <dgm:prSet/>
      <dgm:spPr/>
      <dgm:t>
        <a:bodyPr/>
        <a:lstStyle/>
        <a:p>
          <a:pPr>
            <a:defRPr cap="all"/>
          </a:pPr>
          <a:r>
            <a:rPr lang="en-US" dirty="0">
              <a:latin typeface="Aptos" panose="020B0004020202020204" pitchFamily="34" charset="0"/>
            </a:rPr>
            <a:t>Establish trial themes</a:t>
          </a:r>
        </a:p>
      </dgm:t>
    </dgm:pt>
    <dgm:pt modelId="{0A8C0A24-2ED6-4455-AD5F-319EB9C7BD97}" type="parTrans" cxnId="{533617A7-DB28-45C9-9480-D863030F3D13}">
      <dgm:prSet/>
      <dgm:spPr/>
      <dgm:t>
        <a:bodyPr/>
        <a:lstStyle/>
        <a:p>
          <a:endParaRPr lang="en-US"/>
        </a:p>
      </dgm:t>
    </dgm:pt>
    <dgm:pt modelId="{39749ADB-A070-43CA-AF2A-767579F1CB94}" type="sibTrans" cxnId="{533617A7-DB28-45C9-9480-D863030F3D13}">
      <dgm:prSet/>
      <dgm:spPr/>
      <dgm:t>
        <a:bodyPr/>
        <a:lstStyle/>
        <a:p>
          <a:endParaRPr lang="en-US"/>
        </a:p>
      </dgm:t>
    </dgm:pt>
    <dgm:pt modelId="{119D1AE1-CB01-4F13-9DE6-EEA90E2E3FB3}" type="pres">
      <dgm:prSet presAssocID="{6D90899F-23A4-4CA8-8D6D-27CD6DFE9703}" presName="root" presStyleCnt="0">
        <dgm:presLayoutVars>
          <dgm:dir/>
          <dgm:resizeHandles val="exact"/>
        </dgm:presLayoutVars>
      </dgm:prSet>
      <dgm:spPr/>
    </dgm:pt>
    <dgm:pt modelId="{2000EF7B-8271-44F5-A2AC-8C5689131BBF}" type="pres">
      <dgm:prSet presAssocID="{7EDBB29E-FC64-4073-82E7-9138C8191E05}" presName="compNode" presStyleCnt="0"/>
      <dgm:spPr/>
    </dgm:pt>
    <dgm:pt modelId="{A7D84A83-0205-4CF8-A78B-8961D1FFBDD0}" type="pres">
      <dgm:prSet presAssocID="{7EDBB29E-FC64-4073-82E7-9138C8191E05}" presName="iconBgRect" presStyleLbl="bgShp" presStyleIdx="0" presStyleCnt="7"/>
      <dgm:spPr/>
    </dgm:pt>
    <dgm:pt modelId="{69B537CE-6B22-4F0F-B081-A8594068B207}" type="pres">
      <dgm:prSet presAssocID="{7EDBB29E-FC64-4073-82E7-9138C8191E05}"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330DBCDA-8134-4018-B2F7-6C784D70439D}" type="pres">
      <dgm:prSet presAssocID="{7EDBB29E-FC64-4073-82E7-9138C8191E05}" presName="spaceRect" presStyleCnt="0"/>
      <dgm:spPr/>
    </dgm:pt>
    <dgm:pt modelId="{8C4FEF00-B09E-40E4-AD60-6215584C5AF2}" type="pres">
      <dgm:prSet presAssocID="{7EDBB29E-FC64-4073-82E7-9138C8191E05}" presName="textRect" presStyleLbl="revTx" presStyleIdx="0" presStyleCnt="7">
        <dgm:presLayoutVars>
          <dgm:chMax val="1"/>
          <dgm:chPref val="1"/>
        </dgm:presLayoutVars>
      </dgm:prSet>
      <dgm:spPr/>
    </dgm:pt>
    <dgm:pt modelId="{C250DFC8-2F6C-4F87-BA41-804AC795AC5D}" type="pres">
      <dgm:prSet presAssocID="{104C7AE8-34A7-4F35-9733-A8B3B3508043}" presName="sibTrans" presStyleCnt="0"/>
      <dgm:spPr/>
    </dgm:pt>
    <dgm:pt modelId="{7ED80F26-D639-4EA7-A610-68DFF91E89DA}" type="pres">
      <dgm:prSet presAssocID="{118EB3CB-BF3A-4ADF-8C13-96A86B28B56F}" presName="compNode" presStyleCnt="0"/>
      <dgm:spPr/>
    </dgm:pt>
    <dgm:pt modelId="{DF037A23-9785-4B20-9133-AE2D3D99C0DE}" type="pres">
      <dgm:prSet presAssocID="{118EB3CB-BF3A-4ADF-8C13-96A86B28B56F}" presName="iconBgRect" presStyleLbl="bgShp" presStyleIdx="1" presStyleCnt="7"/>
      <dgm:spPr/>
    </dgm:pt>
    <dgm:pt modelId="{2FBE74C6-2174-46E1-A74B-2B0E0E5839C1}" type="pres">
      <dgm:prSet presAssocID="{118EB3CB-BF3A-4ADF-8C13-96A86B28B56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5E30FB3B-5057-4747-9F1F-98600E8311F6}" type="pres">
      <dgm:prSet presAssocID="{118EB3CB-BF3A-4ADF-8C13-96A86B28B56F}" presName="spaceRect" presStyleCnt="0"/>
      <dgm:spPr/>
    </dgm:pt>
    <dgm:pt modelId="{19973530-261E-4CFB-9A25-680E075B22F2}" type="pres">
      <dgm:prSet presAssocID="{118EB3CB-BF3A-4ADF-8C13-96A86B28B56F}" presName="textRect" presStyleLbl="revTx" presStyleIdx="1" presStyleCnt="7">
        <dgm:presLayoutVars>
          <dgm:chMax val="1"/>
          <dgm:chPref val="1"/>
        </dgm:presLayoutVars>
      </dgm:prSet>
      <dgm:spPr/>
    </dgm:pt>
    <dgm:pt modelId="{D6551AD1-E635-4BBF-AF14-E9A60AC69A46}" type="pres">
      <dgm:prSet presAssocID="{735CF893-911B-4721-8629-F830DA75DDDD}" presName="sibTrans" presStyleCnt="0"/>
      <dgm:spPr/>
    </dgm:pt>
    <dgm:pt modelId="{563F522A-31CC-489B-951B-1F9ABC241394}" type="pres">
      <dgm:prSet presAssocID="{FCCB5E04-9D6D-44E6-97DF-47180E49026B}" presName="compNode" presStyleCnt="0"/>
      <dgm:spPr/>
    </dgm:pt>
    <dgm:pt modelId="{66AD4CA5-46BF-4C6F-8874-31B0CC00ACB0}" type="pres">
      <dgm:prSet presAssocID="{FCCB5E04-9D6D-44E6-97DF-47180E49026B}" presName="iconBgRect" presStyleLbl="bgShp" presStyleIdx="2" presStyleCnt="7"/>
      <dgm:spPr/>
    </dgm:pt>
    <dgm:pt modelId="{A4843BA3-01A5-42A0-B327-D6A4270F5911}" type="pres">
      <dgm:prSet presAssocID="{FCCB5E04-9D6D-44E6-97DF-47180E49026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4EC7E29E-9529-4834-AC75-48E3E26D1A01}" type="pres">
      <dgm:prSet presAssocID="{FCCB5E04-9D6D-44E6-97DF-47180E49026B}" presName="spaceRect" presStyleCnt="0"/>
      <dgm:spPr/>
    </dgm:pt>
    <dgm:pt modelId="{7E56AC2F-9E26-4720-A028-0878D9D7814D}" type="pres">
      <dgm:prSet presAssocID="{FCCB5E04-9D6D-44E6-97DF-47180E49026B}" presName="textRect" presStyleLbl="revTx" presStyleIdx="2" presStyleCnt="7">
        <dgm:presLayoutVars>
          <dgm:chMax val="1"/>
          <dgm:chPref val="1"/>
        </dgm:presLayoutVars>
      </dgm:prSet>
      <dgm:spPr/>
    </dgm:pt>
    <dgm:pt modelId="{EFC6692E-DDD1-4A13-812F-565F7CCCDBA2}" type="pres">
      <dgm:prSet presAssocID="{9966AF05-B274-4658-9D75-530D6E7C1546}" presName="sibTrans" presStyleCnt="0"/>
      <dgm:spPr/>
    </dgm:pt>
    <dgm:pt modelId="{DEBF5FF7-0C2C-4005-B960-83EA56877FDE}" type="pres">
      <dgm:prSet presAssocID="{F65CA789-77DE-41ED-ACAB-F40364102772}" presName="compNode" presStyleCnt="0"/>
      <dgm:spPr/>
    </dgm:pt>
    <dgm:pt modelId="{EBC08786-1677-4580-B305-D27C3D63D77B}" type="pres">
      <dgm:prSet presAssocID="{F65CA789-77DE-41ED-ACAB-F40364102772}" presName="iconBgRect" presStyleLbl="bgShp" presStyleIdx="3" presStyleCnt="7"/>
      <dgm:spPr/>
    </dgm:pt>
    <dgm:pt modelId="{6C9A4779-A66F-4534-B337-AE43A8073ED2}" type="pres">
      <dgm:prSet presAssocID="{F65CA789-77DE-41ED-ACAB-F4036410277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1714A303-5E1B-4671-8A9D-E58C37802969}" type="pres">
      <dgm:prSet presAssocID="{F65CA789-77DE-41ED-ACAB-F40364102772}" presName="spaceRect" presStyleCnt="0"/>
      <dgm:spPr/>
    </dgm:pt>
    <dgm:pt modelId="{C78869DC-EACD-4F99-97D1-8055A5663719}" type="pres">
      <dgm:prSet presAssocID="{F65CA789-77DE-41ED-ACAB-F40364102772}" presName="textRect" presStyleLbl="revTx" presStyleIdx="3" presStyleCnt="7">
        <dgm:presLayoutVars>
          <dgm:chMax val="1"/>
          <dgm:chPref val="1"/>
        </dgm:presLayoutVars>
      </dgm:prSet>
      <dgm:spPr/>
    </dgm:pt>
    <dgm:pt modelId="{EBC1A82E-1404-4D37-858F-524D72406671}" type="pres">
      <dgm:prSet presAssocID="{8B746F24-D9C4-4BED-91B0-2330D1835A58}" presName="sibTrans" presStyleCnt="0"/>
      <dgm:spPr/>
    </dgm:pt>
    <dgm:pt modelId="{4B36A5D4-286F-40ED-A042-8C0D8BAE61F1}" type="pres">
      <dgm:prSet presAssocID="{C282446E-9581-4AB8-9117-77C7C3BF0643}" presName="compNode" presStyleCnt="0"/>
      <dgm:spPr/>
    </dgm:pt>
    <dgm:pt modelId="{24E79FE2-988A-489F-809E-25CC8974F0A0}" type="pres">
      <dgm:prSet presAssocID="{C282446E-9581-4AB8-9117-77C7C3BF0643}" presName="iconBgRect" presStyleLbl="bgShp" presStyleIdx="4" presStyleCnt="7"/>
      <dgm:spPr/>
    </dgm:pt>
    <dgm:pt modelId="{AA79ACC1-06D8-4900-AD46-948F9B4886D3}" type="pres">
      <dgm:prSet presAssocID="{C282446E-9581-4AB8-9117-77C7C3BF064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pt>
    <dgm:pt modelId="{2F44E2AF-E919-4C5E-A974-12F9A70ECF82}" type="pres">
      <dgm:prSet presAssocID="{C282446E-9581-4AB8-9117-77C7C3BF0643}" presName="spaceRect" presStyleCnt="0"/>
      <dgm:spPr/>
    </dgm:pt>
    <dgm:pt modelId="{A0DE1947-C278-409A-8040-2347494DACF2}" type="pres">
      <dgm:prSet presAssocID="{C282446E-9581-4AB8-9117-77C7C3BF0643}" presName="textRect" presStyleLbl="revTx" presStyleIdx="4" presStyleCnt="7" custScaleX="120516" custLinFactNeighborX="0" custLinFactNeighborY="-9466">
        <dgm:presLayoutVars>
          <dgm:chMax val="1"/>
          <dgm:chPref val="1"/>
        </dgm:presLayoutVars>
      </dgm:prSet>
      <dgm:spPr/>
    </dgm:pt>
    <dgm:pt modelId="{F6120737-8D19-456A-9578-35E5A7479E07}" type="pres">
      <dgm:prSet presAssocID="{EC279D37-B1DF-4B6C-BB9E-8854744C58A5}" presName="sibTrans" presStyleCnt="0"/>
      <dgm:spPr/>
    </dgm:pt>
    <dgm:pt modelId="{D9AE1E8D-4BE6-4209-ABB7-7CDDF16C8346}" type="pres">
      <dgm:prSet presAssocID="{DF77540F-E16C-42F5-B2AC-1CC193063E54}" presName="compNode" presStyleCnt="0"/>
      <dgm:spPr/>
    </dgm:pt>
    <dgm:pt modelId="{987032AA-5218-4CB8-B8FB-67011BD3E98E}" type="pres">
      <dgm:prSet presAssocID="{DF77540F-E16C-42F5-B2AC-1CC193063E54}" presName="iconBgRect" presStyleLbl="bgShp" presStyleIdx="5" presStyleCnt="7"/>
      <dgm:spPr/>
    </dgm:pt>
    <dgm:pt modelId="{440B00CC-F91B-49F3-94EE-FEBEA802C369}" type="pres">
      <dgm:prSet presAssocID="{DF77540F-E16C-42F5-B2AC-1CC193063E5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pt>
    <dgm:pt modelId="{B47285AD-B505-4010-86D6-D73EBB4F359D}" type="pres">
      <dgm:prSet presAssocID="{DF77540F-E16C-42F5-B2AC-1CC193063E54}" presName="spaceRect" presStyleCnt="0"/>
      <dgm:spPr/>
    </dgm:pt>
    <dgm:pt modelId="{720DBA45-78AE-4739-9609-83A91646193C}" type="pres">
      <dgm:prSet presAssocID="{DF77540F-E16C-42F5-B2AC-1CC193063E54}" presName="textRect" presStyleLbl="revTx" presStyleIdx="5" presStyleCnt="7">
        <dgm:presLayoutVars>
          <dgm:chMax val="1"/>
          <dgm:chPref val="1"/>
        </dgm:presLayoutVars>
      </dgm:prSet>
      <dgm:spPr/>
    </dgm:pt>
    <dgm:pt modelId="{1F2AFE40-2AD7-43E7-84A7-65102B8C466C}" type="pres">
      <dgm:prSet presAssocID="{4792DC6A-370F-4777-A5E3-42922DED1662}" presName="sibTrans" presStyleCnt="0"/>
      <dgm:spPr/>
    </dgm:pt>
    <dgm:pt modelId="{1287B6E3-B610-4E58-A7D5-4B0ED86F44DF}" type="pres">
      <dgm:prSet presAssocID="{4B80F002-B1C0-402E-BCF1-80F5DDFE78B3}" presName="compNode" presStyleCnt="0"/>
      <dgm:spPr/>
    </dgm:pt>
    <dgm:pt modelId="{6C620C8A-0BD0-4236-A06B-FC7AE7446667}" type="pres">
      <dgm:prSet presAssocID="{4B80F002-B1C0-402E-BCF1-80F5DDFE78B3}" presName="iconBgRect" presStyleLbl="bgShp" presStyleIdx="6" presStyleCnt="7"/>
      <dgm:spPr/>
    </dgm:pt>
    <dgm:pt modelId="{387A1B8F-0D26-4968-9CB0-087B92C4E4E4}" type="pres">
      <dgm:prSet presAssocID="{4B80F002-B1C0-402E-BCF1-80F5DDFE78B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pt>
    <dgm:pt modelId="{938F5CE1-FFF3-4A7A-A583-BE3C210F2A10}" type="pres">
      <dgm:prSet presAssocID="{4B80F002-B1C0-402E-BCF1-80F5DDFE78B3}" presName="spaceRect" presStyleCnt="0"/>
      <dgm:spPr/>
    </dgm:pt>
    <dgm:pt modelId="{503CF8DE-551B-41F3-91E4-D28689942427}" type="pres">
      <dgm:prSet presAssocID="{4B80F002-B1C0-402E-BCF1-80F5DDFE78B3}" presName="textRect" presStyleLbl="revTx" presStyleIdx="6" presStyleCnt="7">
        <dgm:presLayoutVars>
          <dgm:chMax val="1"/>
          <dgm:chPref val="1"/>
        </dgm:presLayoutVars>
      </dgm:prSet>
      <dgm:spPr/>
    </dgm:pt>
  </dgm:ptLst>
  <dgm:cxnLst>
    <dgm:cxn modelId="{1B20641A-42BB-4692-AEEE-5DA1E68EEDA3}" type="presOf" srcId="{F65CA789-77DE-41ED-ACAB-F40364102772}" destId="{C78869DC-EACD-4F99-97D1-8055A5663719}" srcOrd="0" destOrd="0" presId="urn:microsoft.com/office/officeart/2018/5/layout/IconCircleLabelList"/>
    <dgm:cxn modelId="{49571D3F-287A-448A-8F62-59933BCBDD1E}" type="presOf" srcId="{6D90899F-23A4-4CA8-8D6D-27CD6DFE9703}" destId="{119D1AE1-CB01-4F13-9DE6-EEA90E2E3FB3}" srcOrd="0" destOrd="0" presId="urn:microsoft.com/office/officeart/2018/5/layout/IconCircleLabelList"/>
    <dgm:cxn modelId="{B0151E3F-2C6A-45FE-BB34-F730343D4361}" srcId="{6D90899F-23A4-4CA8-8D6D-27CD6DFE9703}" destId="{FCCB5E04-9D6D-44E6-97DF-47180E49026B}" srcOrd="2" destOrd="0" parTransId="{53FE68FD-CF94-4FEB-AC2C-F6105C5E0728}" sibTransId="{9966AF05-B274-4658-9D75-530D6E7C1546}"/>
    <dgm:cxn modelId="{CA3F344D-956A-43BC-843B-579176D978C8}" srcId="{6D90899F-23A4-4CA8-8D6D-27CD6DFE9703}" destId="{C282446E-9581-4AB8-9117-77C7C3BF0643}" srcOrd="4" destOrd="0" parTransId="{E6F6ED49-72FB-43D0-A2F5-E9B1256DB261}" sibTransId="{EC279D37-B1DF-4B6C-BB9E-8854744C58A5}"/>
    <dgm:cxn modelId="{E252CD6F-FC03-4237-91D8-F343B536DE43}" srcId="{6D90899F-23A4-4CA8-8D6D-27CD6DFE9703}" destId="{7EDBB29E-FC64-4073-82E7-9138C8191E05}" srcOrd="0" destOrd="0" parTransId="{AC2CD374-7B77-48CF-976C-E037A6BB6FB3}" sibTransId="{104C7AE8-34A7-4F35-9733-A8B3B3508043}"/>
    <dgm:cxn modelId="{7C95E683-EA0B-4751-9ABF-A9874E0F31B5}" type="presOf" srcId="{7EDBB29E-FC64-4073-82E7-9138C8191E05}" destId="{8C4FEF00-B09E-40E4-AD60-6215584C5AF2}" srcOrd="0" destOrd="0" presId="urn:microsoft.com/office/officeart/2018/5/layout/IconCircleLabelList"/>
    <dgm:cxn modelId="{30FE298A-EA94-4A2F-843F-50910323F5D5}" type="presOf" srcId="{C282446E-9581-4AB8-9117-77C7C3BF0643}" destId="{A0DE1947-C278-409A-8040-2347494DACF2}" srcOrd="0" destOrd="0" presId="urn:microsoft.com/office/officeart/2018/5/layout/IconCircleLabelList"/>
    <dgm:cxn modelId="{533617A7-DB28-45C9-9480-D863030F3D13}" srcId="{6D90899F-23A4-4CA8-8D6D-27CD6DFE9703}" destId="{4B80F002-B1C0-402E-BCF1-80F5DDFE78B3}" srcOrd="6" destOrd="0" parTransId="{0A8C0A24-2ED6-4455-AD5F-319EB9C7BD97}" sibTransId="{39749ADB-A070-43CA-AF2A-767579F1CB94}"/>
    <dgm:cxn modelId="{D38CF6C4-6D56-4C8B-81BC-3129B8FA39D9}" type="presOf" srcId="{DF77540F-E16C-42F5-B2AC-1CC193063E54}" destId="{720DBA45-78AE-4739-9609-83A91646193C}" srcOrd="0" destOrd="0" presId="urn:microsoft.com/office/officeart/2018/5/layout/IconCircleLabelList"/>
    <dgm:cxn modelId="{3F2232C8-DC2F-4012-A9D5-7D41BC4EFDC1}" type="presOf" srcId="{118EB3CB-BF3A-4ADF-8C13-96A86B28B56F}" destId="{19973530-261E-4CFB-9A25-680E075B22F2}" srcOrd="0" destOrd="0" presId="urn:microsoft.com/office/officeart/2018/5/layout/IconCircleLabelList"/>
    <dgm:cxn modelId="{DDB20ACD-3B01-4B33-9D8A-A62AF56697AD}" srcId="{6D90899F-23A4-4CA8-8D6D-27CD6DFE9703}" destId="{F65CA789-77DE-41ED-ACAB-F40364102772}" srcOrd="3" destOrd="0" parTransId="{C7483D79-07C3-49DE-A991-D4F7B27164D4}" sibTransId="{8B746F24-D9C4-4BED-91B0-2330D1835A58}"/>
    <dgm:cxn modelId="{EE472BD7-65DB-4628-9066-9BEAEF72A047}" type="presOf" srcId="{4B80F002-B1C0-402E-BCF1-80F5DDFE78B3}" destId="{503CF8DE-551B-41F3-91E4-D28689942427}" srcOrd="0" destOrd="0" presId="urn:microsoft.com/office/officeart/2018/5/layout/IconCircleLabelList"/>
    <dgm:cxn modelId="{BA3A9AEC-BB76-432B-BCB4-0729DD86F386}" srcId="{6D90899F-23A4-4CA8-8D6D-27CD6DFE9703}" destId="{DF77540F-E16C-42F5-B2AC-1CC193063E54}" srcOrd="5" destOrd="0" parTransId="{0ECC3D36-1237-408C-8A13-D1D56E7E86E9}" sibTransId="{4792DC6A-370F-4777-A5E3-42922DED1662}"/>
    <dgm:cxn modelId="{0CDFA4EF-E8C1-4C64-A10F-206B38E9B422}" type="presOf" srcId="{FCCB5E04-9D6D-44E6-97DF-47180E49026B}" destId="{7E56AC2F-9E26-4720-A028-0878D9D7814D}" srcOrd="0" destOrd="0" presId="urn:microsoft.com/office/officeart/2018/5/layout/IconCircleLabelList"/>
    <dgm:cxn modelId="{69355FF2-E5DC-4D27-A2C7-836C06F0AB81}" srcId="{6D90899F-23A4-4CA8-8D6D-27CD6DFE9703}" destId="{118EB3CB-BF3A-4ADF-8C13-96A86B28B56F}" srcOrd="1" destOrd="0" parTransId="{280869D4-21F5-4BA4-809F-5FC9DEE6AEC6}" sibTransId="{735CF893-911B-4721-8629-F830DA75DDDD}"/>
    <dgm:cxn modelId="{4937C6C8-E564-4552-9F91-3893040EE76E}" type="presParOf" srcId="{119D1AE1-CB01-4F13-9DE6-EEA90E2E3FB3}" destId="{2000EF7B-8271-44F5-A2AC-8C5689131BBF}" srcOrd="0" destOrd="0" presId="urn:microsoft.com/office/officeart/2018/5/layout/IconCircleLabelList"/>
    <dgm:cxn modelId="{4298CCF7-B4DD-49C0-854B-275F76BD9BB1}" type="presParOf" srcId="{2000EF7B-8271-44F5-A2AC-8C5689131BBF}" destId="{A7D84A83-0205-4CF8-A78B-8961D1FFBDD0}" srcOrd="0" destOrd="0" presId="urn:microsoft.com/office/officeart/2018/5/layout/IconCircleLabelList"/>
    <dgm:cxn modelId="{69EF0B74-64CF-4ABD-8472-FA3F6B286E3A}" type="presParOf" srcId="{2000EF7B-8271-44F5-A2AC-8C5689131BBF}" destId="{69B537CE-6B22-4F0F-B081-A8594068B207}" srcOrd="1" destOrd="0" presId="urn:microsoft.com/office/officeart/2018/5/layout/IconCircleLabelList"/>
    <dgm:cxn modelId="{2573207A-B063-4D86-AE3C-8FD2573C2E79}" type="presParOf" srcId="{2000EF7B-8271-44F5-A2AC-8C5689131BBF}" destId="{330DBCDA-8134-4018-B2F7-6C784D70439D}" srcOrd="2" destOrd="0" presId="urn:microsoft.com/office/officeart/2018/5/layout/IconCircleLabelList"/>
    <dgm:cxn modelId="{5F7A07BB-D6DA-4544-A94E-423B2C77F931}" type="presParOf" srcId="{2000EF7B-8271-44F5-A2AC-8C5689131BBF}" destId="{8C4FEF00-B09E-40E4-AD60-6215584C5AF2}" srcOrd="3" destOrd="0" presId="urn:microsoft.com/office/officeart/2018/5/layout/IconCircleLabelList"/>
    <dgm:cxn modelId="{1CF360DE-6B44-4405-9107-F3281231A28A}" type="presParOf" srcId="{119D1AE1-CB01-4F13-9DE6-EEA90E2E3FB3}" destId="{C250DFC8-2F6C-4F87-BA41-804AC795AC5D}" srcOrd="1" destOrd="0" presId="urn:microsoft.com/office/officeart/2018/5/layout/IconCircleLabelList"/>
    <dgm:cxn modelId="{36E0B88F-31EF-42D4-A124-2D5973E455DD}" type="presParOf" srcId="{119D1AE1-CB01-4F13-9DE6-EEA90E2E3FB3}" destId="{7ED80F26-D639-4EA7-A610-68DFF91E89DA}" srcOrd="2" destOrd="0" presId="urn:microsoft.com/office/officeart/2018/5/layout/IconCircleLabelList"/>
    <dgm:cxn modelId="{743C1B37-5D38-4C21-804C-241AC67F3C06}" type="presParOf" srcId="{7ED80F26-D639-4EA7-A610-68DFF91E89DA}" destId="{DF037A23-9785-4B20-9133-AE2D3D99C0DE}" srcOrd="0" destOrd="0" presId="urn:microsoft.com/office/officeart/2018/5/layout/IconCircleLabelList"/>
    <dgm:cxn modelId="{DB47015A-F1D8-4246-BBA1-A86A3E66C36A}" type="presParOf" srcId="{7ED80F26-D639-4EA7-A610-68DFF91E89DA}" destId="{2FBE74C6-2174-46E1-A74B-2B0E0E5839C1}" srcOrd="1" destOrd="0" presId="urn:microsoft.com/office/officeart/2018/5/layout/IconCircleLabelList"/>
    <dgm:cxn modelId="{D794757B-3902-48FF-83ED-981929F951F1}" type="presParOf" srcId="{7ED80F26-D639-4EA7-A610-68DFF91E89DA}" destId="{5E30FB3B-5057-4747-9F1F-98600E8311F6}" srcOrd="2" destOrd="0" presId="urn:microsoft.com/office/officeart/2018/5/layout/IconCircleLabelList"/>
    <dgm:cxn modelId="{D3D327AE-1646-44B2-9EA8-0E0AEC292EF1}" type="presParOf" srcId="{7ED80F26-D639-4EA7-A610-68DFF91E89DA}" destId="{19973530-261E-4CFB-9A25-680E075B22F2}" srcOrd="3" destOrd="0" presId="urn:microsoft.com/office/officeart/2018/5/layout/IconCircleLabelList"/>
    <dgm:cxn modelId="{61A57323-BD17-47AB-992F-73493B95F073}" type="presParOf" srcId="{119D1AE1-CB01-4F13-9DE6-EEA90E2E3FB3}" destId="{D6551AD1-E635-4BBF-AF14-E9A60AC69A46}" srcOrd="3" destOrd="0" presId="urn:microsoft.com/office/officeart/2018/5/layout/IconCircleLabelList"/>
    <dgm:cxn modelId="{848C2D88-8FFF-4AFF-8DE9-95C6E2E3F8A5}" type="presParOf" srcId="{119D1AE1-CB01-4F13-9DE6-EEA90E2E3FB3}" destId="{563F522A-31CC-489B-951B-1F9ABC241394}" srcOrd="4" destOrd="0" presId="urn:microsoft.com/office/officeart/2018/5/layout/IconCircleLabelList"/>
    <dgm:cxn modelId="{6F3C6E97-CCA0-46C1-9B86-83B26DE6B7C2}" type="presParOf" srcId="{563F522A-31CC-489B-951B-1F9ABC241394}" destId="{66AD4CA5-46BF-4C6F-8874-31B0CC00ACB0}" srcOrd="0" destOrd="0" presId="urn:microsoft.com/office/officeart/2018/5/layout/IconCircleLabelList"/>
    <dgm:cxn modelId="{6B82CDF3-7A66-47D7-A91B-B6CB8F6EC33E}" type="presParOf" srcId="{563F522A-31CC-489B-951B-1F9ABC241394}" destId="{A4843BA3-01A5-42A0-B327-D6A4270F5911}" srcOrd="1" destOrd="0" presId="urn:microsoft.com/office/officeart/2018/5/layout/IconCircleLabelList"/>
    <dgm:cxn modelId="{CD0B794F-3380-4892-B857-C0A5B5DF22B6}" type="presParOf" srcId="{563F522A-31CC-489B-951B-1F9ABC241394}" destId="{4EC7E29E-9529-4834-AC75-48E3E26D1A01}" srcOrd="2" destOrd="0" presId="urn:microsoft.com/office/officeart/2018/5/layout/IconCircleLabelList"/>
    <dgm:cxn modelId="{4BD0B21A-6000-418A-8DBF-4F24C99B9580}" type="presParOf" srcId="{563F522A-31CC-489B-951B-1F9ABC241394}" destId="{7E56AC2F-9E26-4720-A028-0878D9D7814D}" srcOrd="3" destOrd="0" presId="urn:microsoft.com/office/officeart/2018/5/layout/IconCircleLabelList"/>
    <dgm:cxn modelId="{6E66BBF3-8289-4099-845B-58AF3FCE8986}" type="presParOf" srcId="{119D1AE1-CB01-4F13-9DE6-EEA90E2E3FB3}" destId="{EFC6692E-DDD1-4A13-812F-565F7CCCDBA2}" srcOrd="5" destOrd="0" presId="urn:microsoft.com/office/officeart/2018/5/layout/IconCircleLabelList"/>
    <dgm:cxn modelId="{476A7DC9-7830-46C3-B518-1FF7C587C3C0}" type="presParOf" srcId="{119D1AE1-CB01-4F13-9DE6-EEA90E2E3FB3}" destId="{DEBF5FF7-0C2C-4005-B960-83EA56877FDE}" srcOrd="6" destOrd="0" presId="urn:microsoft.com/office/officeart/2018/5/layout/IconCircleLabelList"/>
    <dgm:cxn modelId="{94499384-7AE1-4118-ADD1-F37BA9A3BB75}" type="presParOf" srcId="{DEBF5FF7-0C2C-4005-B960-83EA56877FDE}" destId="{EBC08786-1677-4580-B305-D27C3D63D77B}" srcOrd="0" destOrd="0" presId="urn:microsoft.com/office/officeart/2018/5/layout/IconCircleLabelList"/>
    <dgm:cxn modelId="{A43415AF-5707-45E3-8B32-D648CB57CF15}" type="presParOf" srcId="{DEBF5FF7-0C2C-4005-B960-83EA56877FDE}" destId="{6C9A4779-A66F-4534-B337-AE43A8073ED2}" srcOrd="1" destOrd="0" presId="urn:microsoft.com/office/officeart/2018/5/layout/IconCircleLabelList"/>
    <dgm:cxn modelId="{3E8B8BFA-5D51-4A1C-A34C-B7788D1591BE}" type="presParOf" srcId="{DEBF5FF7-0C2C-4005-B960-83EA56877FDE}" destId="{1714A303-5E1B-4671-8A9D-E58C37802969}" srcOrd="2" destOrd="0" presId="urn:microsoft.com/office/officeart/2018/5/layout/IconCircleLabelList"/>
    <dgm:cxn modelId="{99FCE79E-DB89-42A2-8796-F54B698CF6B4}" type="presParOf" srcId="{DEBF5FF7-0C2C-4005-B960-83EA56877FDE}" destId="{C78869DC-EACD-4F99-97D1-8055A5663719}" srcOrd="3" destOrd="0" presId="urn:microsoft.com/office/officeart/2018/5/layout/IconCircleLabelList"/>
    <dgm:cxn modelId="{4A08B8A5-5924-43FD-9C53-0D8FBDDBE79A}" type="presParOf" srcId="{119D1AE1-CB01-4F13-9DE6-EEA90E2E3FB3}" destId="{EBC1A82E-1404-4D37-858F-524D72406671}" srcOrd="7" destOrd="0" presId="urn:microsoft.com/office/officeart/2018/5/layout/IconCircleLabelList"/>
    <dgm:cxn modelId="{88098D36-BEFA-4D48-9879-F1268A79BCDF}" type="presParOf" srcId="{119D1AE1-CB01-4F13-9DE6-EEA90E2E3FB3}" destId="{4B36A5D4-286F-40ED-A042-8C0D8BAE61F1}" srcOrd="8" destOrd="0" presId="urn:microsoft.com/office/officeart/2018/5/layout/IconCircleLabelList"/>
    <dgm:cxn modelId="{80423FB8-54EA-4795-A685-6FA672F5A8FE}" type="presParOf" srcId="{4B36A5D4-286F-40ED-A042-8C0D8BAE61F1}" destId="{24E79FE2-988A-489F-809E-25CC8974F0A0}" srcOrd="0" destOrd="0" presId="urn:microsoft.com/office/officeart/2018/5/layout/IconCircleLabelList"/>
    <dgm:cxn modelId="{D3D09B59-D253-424D-B2F1-124BFBFB8DFA}" type="presParOf" srcId="{4B36A5D4-286F-40ED-A042-8C0D8BAE61F1}" destId="{AA79ACC1-06D8-4900-AD46-948F9B4886D3}" srcOrd="1" destOrd="0" presId="urn:microsoft.com/office/officeart/2018/5/layout/IconCircleLabelList"/>
    <dgm:cxn modelId="{4FB7FD89-18C1-48F7-9690-3C9D10A8D13F}" type="presParOf" srcId="{4B36A5D4-286F-40ED-A042-8C0D8BAE61F1}" destId="{2F44E2AF-E919-4C5E-A974-12F9A70ECF82}" srcOrd="2" destOrd="0" presId="urn:microsoft.com/office/officeart/2018/5/layout/IconCircleLabelList"/>
    <dgm:cxn modelId="{28E94BDD-C867-4969-A0F6-30DC0A5E8D89}" type="presParOf" srcId="{4B36A5D4-286F-40ED-A042-8C0D8BAE61F1}" destId="{A0DE1947-C278-409A-8040-2347494DACF2}" srcOrd="3" destOrd="0" presId="urn:microsoft.com/office/officeart/2018/5/layout/IconCircleLabelList"/>
    <dgm:cxn modelId="{F2BA67E2-BE11-430D-8EFC-B4F9D2E4293E}" type="presParOf" srcId="{119D1AE1-CB01-4F13-9DE6-EEA90E2E3FB3}" destId="{F6120737-8D19-456A-9578-35E5A7479E07}" srcOrd="9" destOrd="0" presId="urn:microsoft.com/office/officeart/2018/5/layout/IconCircleLabelList"/>
    <dgm:cxn modelId="{C5A5D276-AEA9-4914-8CC6-B3E33570DB72}" type="presParOf" srcId="{119D1AE1-CB01-4F13-9DE6-EEA90E2E3FB3}" destId="{D9AE1E8D-4BE6-4209-ABB7-7CDDF16C8346}" srcOrd="10" destOrd="0" presId="urn:microsoft.com/office/officeart/2018/5/layout/IconCircleLabelList"/>
    <dgm:cxn modelId="{6BC80516-7951-4557-8EB6-067937952BCE}" type="presParOf" srcId="{D9AE1E8D-4BE6-4209-ABB7-7CDDF16C8346}" destId="{987032AA-5218-4CB8-B8FB-67011BD3E98E}" srcOrd="0" destOrd="0" presId="urn:microsoft.com/office/officeart/2018/5/layout/IconCircleLabelList"/>
    <dgm:cxn modelId="{51187B8B-D438-42BA-936E-9D7CC34EDD09}" type="presParOf" srcId="{D9AE1E8D-4BE6-4209-ABB7-7CDDF16C8346}" destId="{440B00CC-F91B-49F3-94EE-FEBEA802C369}" srcOrd="1" destOrd="0" presId="urn:microsoft.com/office/officeart/2018/5/layout/IconCircleLabelList"/>
    <dgm:cxn modelId="{4361A9EF-10EF-4E03-A924-F1D93972F697}" type="presParOf" srcId="{D9AE1E8D-4BE6-4209-ABB7-7CDDF16C8346}" destId="{B47285AD-B505-4010-86D6-D73EBB4F359D}" srcOrd="2" destOrd="0" presId="urn:microsoft.com/office/officeart/2018/5/layout/IconCircleLabelList"/>
    <dgm:cxn modelId="{05D98102-D4BD-4741-A73F-C1457D6F9389}" type="presParOf" srcId="{D9AE1E8D-4BE6-4209-ABB7-7CDDF16C8346}" destId="{720DBA45-78AE-4739-9609-83A91646193C}" srcOrd="3" destOrd="0" presId="urn:microsoft.com/office/officeart/2018/5/layout/IconCircleLabelList"/>
    <dgm:cxn modelId="{7BC03C84-C2D9-4785-B117-0EB69AD7DFEB}" type="presParOf" srcId="{119D1AE1-CB01-4F13-9DE6-EEA90E2E3FB3}" destId="{1F2AFE40-2AD7-43E7-84A7-65102B8C466C}" srcOrd="11" destOrd="0" presId="urn:microsoft.com/office/officeart/2018/5/layout/IconCircleLabelList"/>
    <dgm:cxn modelId="{B6EC3561-2872-41A9-BBAF-E6972F2E3F62}" type="presParOf" srcId="{119D1AE1-CB01-4F13-9DE6-EEA90E2E3FB3}" destId="{1287B6E3-B610-4E58-A7D5-4B0ED86F44DF}" srcOrd="12" destOrd="0" presId="urn:microsoft.com/office/officeart/2018/5/layout/IconCircleLabelList"/>
    <dgm:cxn modelId="{AC8B8393-494F-4BAB-B294-32A362C201AA}" type="presParOf" srcId="{1287B6E3-B610-4E58-A7D5-4B0ED86F44DF}" destId="{6C620C8A-0BD0-4236-A06B-FC7AE7446667}" srcOrd="0" destOrd="0" presId="urn:microsoft.com/office/officeart/2018/5/layout/IconCircleLabelList"/>
    <dgm:cxn modelId="{D26BEAFE-A0DB-40C3-90CF-70368FB7282C}" type="presParOf" srcId="{1287B6E3-B610-4E58-A7D5-4B0ED86F44DF}" destId="{387A1B8F-0D26-4968-9CB0-087B92C4E4E4}" srcOrd="1" destOrd="0" presId="urn:microsoft.com/office/officeart/2018/5/layout/IconCircleLabelList"/>
    <dgm:cxn modelId="{1BB394C2-F223-41CA-A2E6-378341F13B81}" type="presParOf" srcId="{1287B6E3-B610-4E58-A7D5-4B0ED86F44DF}" destId="{938F5CE1-FFF3-4A7A-A583-BE3C210F2A10}" srcOrd="2" destOrd="0" presId="urn:microsoft.com/office/officeart/2018/5/layout/IconCircleLabelList"/>
    <dgm:cxn modelId="{9401E30A-5B7F-49A0-B82B-349CD513AA89}" type="presParOf" srcId="{1287B6E3-B610-4E58-A7D5-4B0ED86F44DF}" destId="{503CF8DE-551B-41F3-91E4-D2868994242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751E02-0F64-497E-A56B-94EB9C5D9B42}" type="doc">
      <dgm:prSet loTypeId="urn:microsoft.com/office/officeart/2018/5/layout/IconLeaf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2954D9D-3617-4DF9-95D6-1038F5B37511}">
      <dgm:prSet/>
      <dgm:spPr/>
      <dgm:t>
        <a:bodyPr/>
        <a:lstStyle/>
        <a:p>
          <a:pPr>
            <a:defRPr cap="all"/>
          </a:pPr>
          <a:r>
            <a:rPr lang="en-US" dirty="0">
              <a:latin typeface="Aptos" panose="020B0004020202020204" pitchFamily="34" charset="0"/>
            </a:rPr>
            <a:t>Survive summary judgment</a:t>
          </a:r>
        </a:p>
      </dgm:t>
    </dgm:pt>
    <dgm:pt modelId="{07054A3E-9589-4D5A-A4AD-E5064505B877}" type="parTrans" cxnId="{4DE4FCD1-4EC1-4660-956E-6AB979EAD469}">
      <dgm:prSet/>
      <dgm:spPr/>
      <dgm:t>
        <a:bodyPr/>
        <a:lstStyle/>
        <a:p>
          <a:endParaRPr lang="en-US"/>
        </a:p>
      </dgm:t>
    </dgm:pt>
    <dgm:pt modelId="{54F6F514-D6AC-47CF-B8B8-1C0B6FC255EE}" type="sibTrans" cxnId="{4DE4FCD1-4EC1-4660-956E-6AB979EAD469}">
      <dgm:prSet/>
      <dgm:spPr/>
      <dgm:t>
        <a:bodyPr/>
        <a:lstStyle/>
        <a:p>
          <a:endParaRPr lang="en-US"/>
        </a:p>
      </dgm:t>
    </dgm:pt>
    <dgm:pt modelId="{E03B6A7F-5293-42B0-8072-EF1E7CD1CA07}">
      <dgm:prSet/>
      <dgm:spPr/>
      <dgm:t>
        <a:bodyPr/>
        <a:lstStyle/>
        <a:p>
          <a:pPr>
            <a:defRPr cap="all"/>
          </a:pPr>
          <a:r>
            <a:rPr lang="en-US" dirty="0">
              <a:latin typeface="Aptos" panose="020B0004020202020204" pitchFamily="34" charset="0"/>
            </a:rPr>
            <a:t>Develop sympathetic/likeable demeanor</a:t>
          </a:r>
        </a:p>
      </dgm:t>
    </dgm:pt>
    <dgm:pt modelId="{3A09451E-CDB3-4DE0-87FF-38354BE0E897}" type="parTrans" cxnId="{3B735F33-0C4B-4A65-B4EE-F7F6BE48927D}">
      <dgm:prSet/>
      <dgm:spPr/>
      <dgm:t>
        <a:bodyPr/>
        <a:lstStyle/>
        <a:p>
          <a:endParaRPr lang="en-US"/>
        </a:p>
      </dgm:t>
    </dgm:pt>
    <dgm:pt modelId="{201ED7B2-8DA3-4223-BE7B-F2D66EDA52AC}" type="sibTrans" cxnId="{3B735F33-0C4B-4A65-B4EE-F7F6BE48927D}">
      <dgm:prSet/>
      <dgm:spPr/>
      <dgm:t>
        <a:bodyPr/>
        <a:lstStyle/>
        <a:p>
          <a:endParaRPr lang="en-US"/>
        </a:p>
      </dgm:t>
    </dgm:pt>
    <dgm:pt modelId="{C88DB2DE-CBC7-4AB1-A243-0A7873C1CF8D}">
      <dgm:prSet/>
      <dgm:spPr/>
      <dgm:t>
        <a:bodyPr/>
        <a:lstStyle/>
        <a:p>
          <a:pPr>
            <a:defRPr cap="all"/>
          </a:pPr>
          <a:r>
            <a:rPr lang="en-US" dirty="0">
              <a:latin typeface="Aptos" panose="020B0004020202020204" pitchFamily="34" charset="0"/>
            </a:rPr>
            <a:t>Testimony can serve as groundwork for mediation/settlement</a:t>
          </a:r>
        </a:p>
      </dgm:t>
    </dgm:pt>
    <dgm:pt modelId="{12C26E78-2B68-42E5-8CD7-75CECAB40018}" type="parTrans" cxnId="{43386525-E559-41F5-8020-2263AA8DA24C}">
      <dgm:prSet/>
      <dgm:spPr/>
      <dgm:t>
        <a:bodyPr/>
        <a:lstStyle/>
        <a:p>
          <a:endParaRPr lang="en-US"/>
        </a:p>
      </dgm:t>
    </dgm:pt>
    <dgm:pt modelId="{7A25D24A-097D-4F09-9CA5-2B64B8586C6A}" type="sibTrans" cxnId="{43386525-E559-41F5-8020-2263AA8DA24C}">
      <dgm:prSet/>
      <dgm:spPr/>
      <dgm:t>
        <a:bodyPr/>
        <a:lstStyle/>
        <a:p>
          <a:endParaRPr lang="en-US"/>
        </a:p>
      </dgm:t>
    </dgm:pt>
    <dgm:pt modelId="{532995CF-12F9-4F54-A612-71862827E962}">
      <dgm:prSet/>
      <dgm:spPr/>
      <dgm:t>
        <a:bodyPr/>
        <a:lstStyle/>
        <a:p>
          <a:pPr>
            <a:defRPr cap="all"/>
          </a:pPr>
          <a:r>
            <a:rPr lang="en-US" dirty="0">
              <a:latin typeface="Aptos" panose="020B0004020202020204" pitchFamily="34" charset="0"/>
            </a:rPr>
            <a:t>Establish trial themes</a:t>
          </a:r>
        </a:p>
      </dgm:t>
    </dgm:pt>
    <dgm:pt modelId="{A03F92CD-4C53-4438-A423-60CD4B5610CD}" type="parTrans" cxnId="{7E0D0628-5F53-4273-95F2-B4D44B82ECE8}">
      <dgm:prSet/>
      <dgm:spPr/>
      <dgm:t>
        <a:bodyPr/>
        <a:lstStyle/>
        <a:p>
          <a:endParaRPr lang="en-US"/>
        </a:p>
      </dgm:t>
    </dgm:pt>
    <dgm:pt modelId="{A8DF0376-9C62-4899-B955-EE222CF6B38C}" type="sibTrans" cxnId="{7E0D0628-5F53-4273-95F2-B4D44B82ECE8}">
      <dgm:prSet/>
      <dgm:spPr/>
      <dgm:t>
        <a:bodyPr/>
        <a:lstStyle/>
        <a:p>
          <a:endParaRPr lang="en-US"/>
        </a:p>
      </dgm:t>
    </dgm:pt>
    <dgm:pt modelId="{CB84F459-09A3-452A-ACE8-1D8D417068E2}" type="pres">
      <dgm:prSet presAssocID="{66751E02-0F64-497E-A56B-94EB9C5D9B42}" presName="root" presStyleCnt="0">
        <dgm:presLayoutVars>
          <dgm:dir/>
          <dgm:resizeHandles val="exact"/>
        </dgm:presLayoutVars>
      </dgm:prSet>
      <dgm:spPr/>
    </dgm:pt>
    <dgm:pt modelId="{1CF60163-6188-4591-B373-6091039BC0FE}" type="pres">
      <dgm:prSet presAssocID="{E2954D9D-3617-4DF9-95D6-1038F5B37511}" presName="compNode" presStyleCnt="0"/>
      <dgm:spPr/>
    </dgm:pt>
    <dgm:pt modelId="{3B1377F5-C0C4-4046-997F-97B0621F3C6F}" type="pres">
      <dgm:prSet presAssocID="{E2954D9D-3617-4DF9-95D6-1038F5B37511}" presName="iconBgRect" presStyleLbl="bgShp" presStyleIdx="0" presStyleCnt="4"/>
      <dgm:spPr>
        <a:prstGeom prst="round2DiagRect">
          <a:avLst>
            <a:gd name="adj1" fmla="val 29727"/>
            <a:gd name="adj2" fmla="val 0"/>
          </a:avLst>
        </a:prstGeom>
      </dgm:spPr>
    </dgm:pt>
    <dgm:pt modelId="{8D8B5331-65B0-417C-B425-DF60A2F5EDDB}" type="pres">
      <dgm:prSet presAssocID="{E2954D9D-3617-4DF9-95D6-1038F5B3751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4D031B2-8DA0-44B1-B6F7-53433FA6AC66}" type="pres">
      <dgm:prSet presAssocID="{E2954D9D-3617-4DF9-95D6-1038F5B37511}" presName="spaceRect" presStyleCnt="0"/>
      <dgm:spPr/>
    </dgm:pt>
    <dgm:pt modelId="{CCF1C25E-F23E-4D1D-8D06-A2D8535404DD}" type="pres">
      <dgm:prSet presAssocID="{E2954D9D-3617-4DF9-95D6-1038F5B37511}" presName="textRect" presStyleLbl="revTx" presStyleIdx="0" presStyleCnt="4">
        <dgm:presLayoutVars>
          <dgm:chMax val="1"/>
          <dgm:chPref val="1"/>
        </dgm:presLayoutVars>
      </dgm:prSet>
      <dgm:spPr/>
    </dgm:pt>
    <dgm:pt modelId="{1BC4F08A-2F0D-4C88-9FF8-602F5A420BD3}" type="pres">
      <dgm:prSet presAssocID="{54F6F514-D6AC-47CF-B8B8-1C0B6FC255EE}" presName="sibTrans" presStyleCnt="0"/>
      <dgm:spPr/>
    </dgm:pt>
    <dgm:pt modelId="{5CA47CD4-F4F3-41B4-8DDA-10561F49D5A5}" type="pres">
      <dgm:prSet presAssocID="{E03B6A7F-5293-42B0-8072-EF1E7CD1CA07}" presName="compNode" presStyleCnt="0"/>
      <dgm:spPr/>
    </dgm:pt>
    <dgm:pt modelId="{9AA6AB4C-39C8-41CF-9D95-603E9B97AFBB}" type="pres">
      <dgm:prSet presAssocID="{E03B6A7F-5293-42B0-8072-EF1E7CD1CA07}" presName="iconBgRect" presStyleLbl="bgShp" presStyleIdx="1" presStyleCnt="4"/>
      <dgm:spPr>
        <a:prstGeom prst="round2DiagRect">
          <a:avLst>
            <a:gd name="adj1" fmla="val 29727"/>
            <a:gd name="adj2" fmla="val 0"/>
          </a:avLst>
        </a:prstGeom>
      </dgm:spPr>
    </dgm:pt>
    <dgm:pt modelId="{9A4DD642-00AA-46F7-82B0-3AA2193F5B18}" type="pres">
      <dgm:prSet presAssocID="{E03B6A7F-5293-42B0-8072-EF1E7CD1CA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2BD54D52-63AA-404A-BB85-267DD4270A93}" type="pres">
      <dgm:prSet presAssocID="{E03B6A7F-5293-42B0-8072-EF1E7CD1CA07}" presName="spaceRect" presStyleCnt="0"/>
      <dgm:spPr/>
    </dgm:pt>
    <dgm:pt modelId="{FE035332-7A9A-4F22-9715-ED9B6BD17C67}" type="pres">
      <dgm:prSet presAssocID="{E03B6A7F-5293-42B0-8072-EF1E7CD1CA07}" presName="textRect" presStyleLbl="revTx" presStyleIdx="1" presStyleCnt="4">
        <dgm:presLayoutVars>
          <dgm:chMax val="1"/>
          <dgm:chPref val="1"/>
        </dgm:presLayoutVars>
      </dgm:prSet>
      <dgm:spPr/>
    </dgm:pt>
    <dgm:pt modelId="{DA188908-4EE2-4058-80C1-DEC9CC831702}" type="pres">
      <dgm:prSet presAssocID="{201ED7B2-8DA3-4223-BE7B-F2D66EDA52AC}" presName="sibTrans" presStyleCnt="0"/>
      <dgm:spPr/>
    </dgm:pt>
    <dgm:pt modelId="{BEC32FDF-AF1D-4EE5-A9AD-19CB7D48F70F}" type="pres">
      <dgm:prSet presAssocID="{C88DB2DE-CBC7-4AB1-A243-0A7873C1CF8D}" presName="compNode" presStyleCnt="0"/>
      <dgm:spPr/>
    </dgm:pt>
    <dgm:pt modelId="{DAF9574F-8F6D-49FD-8B58-C44FA8EAFF4D}" type="pres">
      <dgm:prSet presAssocID="{C88DB2DE-CBC7-4AB1-A243-0A7873C1CF8D}" presName="iconBgRect" presStyleLbl="bgShp" presStyleIdx="2" presStyleCnt="4"/>
      <dgm:spPr>
        <a:prstGeom prst="round2DiagRect">
          <a:avLst>
            <a:gd name="adj1" fmla="val 29727"/>
            <a:gd name="adj2" fmla="val 0"/>
          </a:avLst>
        </a:prstGeom>
      </dgm:spPr>
    </dgm:pt>
    <dgm:pt modelId="{BCE26AC4-BE05-48D9-AB1F-E17163E54D70}" type="pres">
      <dgm:prSet presAssocID="{C88DB2DE-CBC7-4AB1-A243-0A7873C1CF8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1A61E3ED-BCA5-4F2F-80BF-954F0D0520E6}" type="pres">
      <dgm:prSet presAssocID="{C88DB2DE-CBC7-4AB1-A243-0A7873C1CF8D}" presName="spaceRect" presStyleCnt="0"/>
      <dgm:spPr/>
    </dgm:pt>
    <dgm:pt modelId="{6D6FF67F-BDFF-4D00-983E-2DF89F9ED1EB}" type="pres">
      <dgm:prSet presAssocID="{C88DB2DE-CBC7-4AB1-A243-0A7873C1CF8D}" presName="textRect" presStyleLbl="revTx" presStyleIdx="2" presStyleCnt="4">
        <dgm:presLayoutVars>
          <dgm:chMax val="1"/>
          <dgm:chPref val="1"/>
        </dgm:presLayoutVars>
      </dgm:prSet>
      <dgm:spPr/>
    </dgm:pt>
    <dgm:pt modelId="{9E1C96DA-6C70-4307-AA35-A357B5BC4244}" type="pres">
      <dgm:prSet presAssocID="{7A25D24A-097D-4F09-9CA5-2B64B8586C6A}" presName="sibTrans" presStyleCnt="0"/>
      <dgm:spPr/>
    </dgm:pt>
    <dgm:pt modelId="{0B478E8A-60AF-4371-8C7B-5FE5B9BED207}" type="pres">
      <dgm:prSet presAssocID="{532995CF-12F9-4F54-A612-71862827E962}" presName="compNode" presStyleCnt="0"/>
      <dgm:spPr/>
    </dgm:pt>
    <dgm:pt modelId="{D081ADAC-B579-4D99-9303-62F6BD43CC79}" type="pres">
      <dgm:prSet presAssocID="{532995CF-12F9-4F54-A612-71862827E962}" presName="iconBgRect" presStyleLbl="bgShp" presStyleIdx="3" presStyleCnt="4"/>
      <dgm:spPr>
        <a:prstGeom prst="round2DiagRect">
          <a:avLst>
            <a:gd name="adj1" fmla="val 29727"/>
            <a:gd name="adj2" fmla="val 0"/>
          </a:avLst>
        </a:prstGeom>
      </dgm:spPr>
    </dgm:pt>
    <dgm:pt modelId="{9852FDCE-45A4-44D2-87F7-8447A9ACAA53}" type="pres">
      <dgm:prSet presAssocID="{532995CF-12F9-4F54-A612-71862827E9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BE761C27-BC2F-4889-8CC2-BE17A5E5DAD1}" type="pres">
      <dgm:prSet presAssocID="{532995CF-12F9-4F54-A612-71862827E962}" presName="spaceRect" presStyleCnt="0"/>
      <dgm:spPr/>
    </dgm:pt>
    <dgm:pt modelId="{F0B0B1A9-0824-4D01-A105-0D90D2A743EF}" type="pres">
      <dgm:prSet presAssocID="{532995CF-12F9-4F54-A612-71862827E962}" presName="textRect" presStyleLbl="revTx" presStyleIdx="3" presStyleCnt="4">
        <dgm:presLayoutVars>
          <dgm:chMax val="1"/>
          <dgm:chPref val="1"/>
        </dgm:presLayoutVars>
      </dgm:prSet>
      <dgm:spPr/>
    </dgm:pt>
  </dgm:ptLst>
  <dgm:cxnLst>
    <dgm:cxn modelId="{23589120-F3B2-4E09-875D-6BDCF5B2EDDC}" type="presOf" srcId="{66751E02-0F64-497E-A56B-94EB9C5D9B42}" destId="{CB84F459-09A3-452A-ACE8-1D8D417068E2}" srcOrd="0" destOrd="0" presId="urn:microsoft.com/office/officeart/2018/5/layout/IconLeafLabelList"/>
    <dgm:cxn modelId="{43386525-E559-41F5-8020-2263AA8DA24C}" srcId="{66751E02-0F64-497E-A56B-94EB9C5D9B42}" destId="{C88DB2DE-CBC7-4AB1-A243-0A7873C1CF8D}" srcOrd="2" destOrd="0" parTransId="{12C26E78-2B68-42E5-8CD7-75CECAB40018}" sibTransId="{7A25D24A-097D-4F09-9CA5-2B64B8586C6A}"/>
    <dgm:cxn modelId="{1DB26027-D46D-44F2-9AFD-40A751C7DF7C}" type="presOf" srcId="{E2954D9D-3617-4DF9-95D6-1038F5B37511}" destId="{CCF1C25E-F23E-4D1D-8D06-A2D8535404DD}" srcOrd="0" destOrd="0" presId="urn:microsoft.com/office/officeart/2018/5/layout/IconLeafLabelList"/>
    <dgm:cxn modelId="{7E0D0628-5F53-4273-95F2-B4D44B82ECE8}" srcId="{66751E02-0F64-497E-A56B-94EB9C5D9B42}" destId="{532995CF-12F9-4F54-A612-71862827E962}" srcOrd="3" destOrd="0" parTransId="{A03F92CD-4C53-4438-A423-60CD4B5610CD}" sibTransId="{A8DF0376-9C62-4899-B955-EE222CF6B38C}"/>
    <dgm:cxn modelId="{3B735F33-0C4B-4A65-B4EE-F7F6BE48927D}" srcId="{66751E02-0F64-497E-A56B-94EB9C5D9B42}" destId="{E03B6A7F-5293-42B0-8072-EF1E7CD1CA07}" srcOrd="1" destOrd="0" parTransId="{3A09451E-CDB3-4DE0-87FF-38354BE0E897}" sibTransId="{201ED7B2-8DA3-4223-BE7B-F2D66EDA52AC}"/>
    <dgm:cxn modelId="{87F57655-CFCD-4005-B97C-71BE0B938F0D}" type="presOf" srcId="{C88DB2DE-CBC7-4AB1-A243-0A7873C1CF8D}" destId="{6D6FF67F-BDFF-4D00-983E-2DF89F9ED1EB}" srcOrd="0" destOrd="0" presId="urn:microsoft.com/office/officeart/2018/5/layout/IconLeafLabelList"/>
    <dgm:cxn modelId="{5EE3C6B5-ECF5-44F1-B500-091129D41F91}" type="presOf" srcId="{E03B6A7F-5293-42B0-8072-EF1E7CD1CA07}" destId="{FE035332-7A9A-4F22-9715-ED9B6BD17C67}" srcOrd="0" destOrd="0" presId="urn:microsoft.com/office/officeart/2018/5/layout/IconLeafLabelList"/>
    <dgm:cxn modelId="{4DE4FCD1-4EC1-4660-956E-6AB979EAD469}" srcId="{66751E02-0F64-497E-A56B-94EB9C5D9B42}" destId="{E2954D9D-3617-4DF9-95D6-1038F5B37511}" srcOrd="0" destOrd="0" parTransId="{07054A3E-9589-4D5A-A4AD-E5064505B877}" sibTransId="{54F6F514-D6AC-47CF-B8B8-1C0B6FC255EE}"/>
    <dgm:cxn modelId="{5CAF81E8-C2E9-4D75-AA82-88B919C43BD9}" type="presOf" srcId="{532995CF-12F9-4F54-A612-71862827E962}" destId="{F0B0B1A9-0824-4D01-A105-0D90D2A743EF}" srcOrd="0" destOrd="0" presId="urn:microsoft.com/office/officeart/2018/5/layout/IconLeafLabelList"/>
    <dgm:cxn modelId="{9577751B-57B5-4846-A1BF-78872C9C01BC}" type="presParOf" srcId="{CB84F459-09A3-452A-ACE8-1D8D417068E2}" destId="{1CF60163-6188-4591-B373-6091039BC0FE}" srcOrd="0" destOrd="0" presId="urn:microsoft.com/office/officeart/2018/5/layout/IconLeafLabelList"/>
    <dgm:cxn modelId="{86F1AD65-823E-437B-95D2-7BDBFDDB4A84}" type="presParOf" srcId="{1CF60163-6188-4591-B373-6091039BC0FE}" destId="{3B1377F5-C0C4-4046-997F-97B0621F3C6F}" srcOrd="0" destOrd="0" presId="urn:microsoft.com/office/officeart/2018/5/layout/IconLeafLabelList"/>
    <dgm:cxn modelId="{B7954ACF-4529-4963-B9B6-6013B8908B9C}" type="presParOf" srcId="{1CF60163-6188-4591-B373-6091039BC0FE}" destId="{8D8B5331-65B0-417C-B425-DF60A2F5EDDB}" srcOrd="1" destOrd="0" presId="urn:microsoft.com/office/officeart/2018/5/layout/IconLeafLabelList"/>
    <dgm:cxn modelId="{057E56FE-006A-474E-A125-D96E184A180A}" type="presParOf" srcId="{1CF60163-6188-4591-B373-6091039BC0FE}" destId="{44D031B2-8DA0-44B1-B6F7-53433FA6AC66}" srcOrd="2" destOrd="0" presId="urn:microsoft.com/office/officeart/2018/5/layout/IconLeafLabelList"/>
    <dgm:cxn modelId="{09AC802C-3EA1-4575-8476-0C15C642C883}" type="presParOf" srcId="{1CF60163-6188-4591-B373-6091039BC0FE}" destId="{CCF1C25E-F23E-4D1D-8D06-A2D8535404DD}" srcOrd="3" destOrd="0" presId="urn:microsoft.com/office/officeart/2018/5/layout/IconLeafLabelList"/>
    <dgm:cxn modelId="{4DC628D6-FF85-4A51-9BA2-6F3B6B6FF820}" type="presParOf" srcId="{CB84F459-09A3-452A-ACE8-1D8D417068E2}" destId="{1BC4F08A-2F0D-4C88-9FF8-602F5A420BD3}" srcOrd="1" destOrd="0" presId="urn:microsoft.com/office/officeart/2018/5/layout/IconLeafLabelList"/>
    <dgm:cxn modelId="{5AFF41AB-4F9A-4661-96D0-2AF3BB5E72BF}" type="presParOf" srcId="{CB84F459-09A3-452A-ACE8-1D8D417068E2}" destId="{5CA47CD4-F4F3-41B4-8DDA-10561F49D5A5}" srcOrd="2" destOrd="0" presId="urn:microsoft.com/office/officeart/2018/5/layout/IconLeafLabelList"/>
    <dgm:cxn modelId="{3E08395D-1C8E-463B-8322-F8A9B7FED379}" type="presParOf" srcId="{5CA47CD4-F4F3-41B4-8DDA-10561F49D5A5}" destId="{9AA6AB4C-39C8-41CF-9D95-603E9B97AFBB}" srcOrd="0" destOrd="0" presId="urn:microsoft.com/office/officeart/2018/5/layout/IconLeafLabelList"/>
    <dgm:cxn modelId="{2B25BFFC-5D22-4432-9935-463DEBE48E80}" type="presParOf" srcId="{5CA47CD4-F4F3-41B4-8DDA-10561F49D5A5}" destId="{9A4DD642-00AA-46F7-82B0-3AA2193F5B18}" srcOrd="1" destOrd="0" presId="urn:microsoft.com/office/officeart/2018/5/layout/IconLeafLabelList"/>
    <dgm:cxn modelId="{1D070A67-1F62-4B3B-8256-F1F68FC24E70}" type="presParOf" srcId="{5CA47CD4-F4F3-41B4-8DDA-10561F49D5A5}" destId="{2BD54D52-63AA-404A-BB85-267DD4270A93}" srcOrd="2" destOrd="0" presId="urn:microsoft.com/office/officeart/2018/5/layout/IconLeafLabelList"/>
    <dgm:cxn modelId="{A14959D7-FC8A-4A88-AB7B-42F212DF36C3}" type="presParOf" srcId="{5CA47CD4-F4F3-41B4-8DDA-10561F49D5A5}" destId="{FE035332-7A9A-4F22-9715-ED9B6BD17C67}" srcOrd="3" destOrd="0" presId="urn:microsoft.com/office/officeart/2018/5/layout/IconLeafLabelList"/>
    <dgm:cxn modelId="{A4ED9CF9-A018-4A41-9736-E219035811C3}" type="presParOf" srcId="{CB84F459-09A3-452A-ACE8-1D8D417068E2}" destId="{DA188908-4EE2-4058-80C1-DEC9CC831702}" srcOrd="3" destOrd="0" presId="urn:microsoft.com/office/officeart/2018/5/layout/IconLeafLabelList"/>
    <dgm:cxn modelId="{AAB1001B-1656-42D2-995C-DE4A156950C1}" type="presParOf" srcId="{CB84F459-09A3-452A-ACE8-1D8D417068E2}" destId="{BEC32FDF-AF1D-4EE5-A9AD-19CB7D48F70F}" srcOrd="4" destOrd="0" presId="urn:microsoft.com/office/officeart/2018/5/layout/IconLeafLabelList"/>
    <dgm:cxn modelId="{B56C026C-A335-4406-ACC1-05A5BE87FEFD}" type="presParOf" srcId="{BEC32FDF-AF1D-4EE5-A9AD-19CB7D48F70F}" destId="{DAF9574F-8F6D-49FD-8B58-C44FA8EAFF4D}" srcOrd="0" destOrd="0" presId="urn:microsoft.com/office/officeart/2018/5/layout/IconLeafLabelList"/>
    <dgm:cxn modelId="{F5EC7CE7-AAD5-47C7-BAC7-72529E7EDD28}" type="presParOf" srcId="{BEC32FDF-AF1D-4EE5-A9AD-19CB7D48F70F}" destId="{BCE26AC4-BE05-48D9-AB1F-E17163E54D70}" srcOrd="1" destOrd="0" presId="urn:microsoft.com/office/officeart/2018/5/layout/IconLeafLabelList"/>
    <dgm:cxn modelId="{2912F446-BFD4-4C85-8F73-A66EB88054CA}" type="presParOf" srcId="{BEC32FDF-AF1D-4EE5-A9AD-19CB7D48F70F}" destId="{1A61E3ED-BCA5-4F2F-80BF-954F0D0520E6}" srcOrd="2" destOrd="0" presId="urn:microsoft.com/office/officeart/2018/5/layout/IconLeafLabelList"/>
    <dgm:cxn modelId="{E5E5C3FE-87CE-4A97-A61F-C13025AB8D00}" type="presParOf" srcId="{BEC32FDF-AF1D-4EE5-A9AD-19CB7D48F70F}" destId="{6D6FF67F-BDFF-4D00-983E-2DF89F9ED1EB}" srcOrd="3" destOrd="0" presId="urn:microsoft.com/office/officeart/2018/5/layout/IconLeafLabelList"/>
    <dgm:cxn modelId="{C0EAA949-E0CE-4005-9413-D0A67A6D2211}" type="presParOf" srcId="{CB84F459-09A3-452A-ACE8-1D8D417068E2}" destId="{9E1C96DA-6C70-4307-AA35-A357B5BC4244}" srcOrd="5" destOrd="0" presId="urn:microsoft.com/office/officeart/2018/5/layout/IconLeafLabelList"/>
    <dgm:cxn modelId="{7D86D522-A668-4B47-B2A1-7EEC7447C1B6}" type="presParOf" srcId="{CB84F459-09A3-452A-ACE8-1D8D417068E2}" destId="{0B478E8A-60AF-4371-8C7B-5FE5B9BED207}" srcOrd="6" destOrd="0" presId="urn:microsoft.com/office/officeart/2018/5/layout/IconLeafLabelList"/>
    <dgm:cxn modelId="{56D21A78-941A-410F-8BF8-983A97DCC52F}" type="presParOf" srcId="{0B478E8A-60AF-4371-8C7B-5FE5B9BED207}" destId="{D081ADAC-B579-4D99-9303-62F6BD43CC79}" srcOrd="0" destOrd="0" presId="urn:microsoft.com/office/officeart/2018/5/layout/IconLeafLabelList"/>
    <dgm:cxn modelId="{DF3BD5DF-D61E-445D-B5AD-1333ADC6B7DA}" type="presParOf" srcId="{0B478E8A-60AF-4371-8C7B-5FE5B9BED207}" destId="{9852FDCE-45A4-44D2-87F7-8447A9ACAA53}" srcOrd="1" destOrd="0" presId="urn:microsoft.com/office/officeart/2018/5/layout/IconLeafLabelList"/>
    <dgm:cxn modelId="{1F85CB48-EB8B-4186-A0B2-F43A5693ABE8}" type="presParOf" srcId="{0B478E8A-60AF-4371-8C7B-5FE5B9BED207}" destId="{BE761C27-BC2F-4889-8CC2-BE17A5E5DAD1}" srcOrd="2" destOrd="0" presId="urn:microsoft.com/office/officeart/2018/5/layout/IconLeafLabelList"/>
    <dgm:cxn modelId="{71EF58DB-6C41-4A74-AAC0-A2DB4C20036B}" type="presParOf" srcId="{0B478E8A-60AF-4371-8C7B-5FE5B9BED207}" destId="{F0B0B1A9-0824-4D01-A105-0D90D2A743EF}"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E4404A-8BB3-43F1-B097-EEB8FD99DF62}"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2C5E8066-9FEF-4C4D-A371-4ED3F4E6B849}">
      <dgm:prSet/>
      <dgm:spPr/>
      <dgm:t>
        <a:bodyPr/>
        <a:lstStyle/>
        <a:p>
          <a:endParaRPr lang="en-US" dirty="0"/>
        </a:p>
      </dgm:t>
    </dgm:pt>
    <dgm:pt modelId="{E43F82CA-1B97-48A9-A145-FD6D88C8625C}" type="parTrans" cxnId="{E83C316C-6524-40CD-BF15-E6E39A65A12B}">
      <dgm:prSet/>
      <dgm:spPr/>
      <dgm:t>
        <a:bodyPr/>
        <a:lstStyle/>
        <a:p>
          <a:endParaRPr lang="en-US"/>
        </a:p>
      </dgm:t>
    </dgm:pt>
    <dgm:pt modelId="{B3FCCE22-C170-4D41-A21D-04AD0E17A349}" type="sibTrans" cxnId="{E83C316C-6524-40CD-BF15-E6E39A65A12B}">
      <dgm:prSet/>
      <dgm:spPr/>
      <dgm:t>
        <a:bodyPr/>
        <a:lstStyle/>
        <a:p>
          <a:endParaRPr lang="en-US"/>
        </a:p>
      </dgm:t>
    </dgm:pt>
    <dgm:pt modelId="{5DA77036-B714-48AE-B967-7F0D213F65FB}">
      <dgm:prSet custT="1"/>
      <dgm:spPr/>
      <dgm:t>
        <a:bodyPr/>
        <a:lstStyle/>
        <a:p>
          <a:r>
            <a:rPr lang="en-US" sz="1900" dirty="0">
              <a:latin typeface="Aptos" panose="020B0004020202020204" pitchFamily="34" charset="0"/>
            </a:rPr>
            <a:t>Use deposition testimony to develop a targeted plan for trial</a:t>
          </a:r>
        </a:p>
      </dgm:t>
    </dgm:pt>
    <dgm:pt modelId="{2A0F8B62-203B-4B3D-8ED9-CBBCEAB5CA65}" type="parTrans" cxnId="{94BB9E36-0F52-4E17-918F-FECE174046CC}">
      <dgm:prSet/>
      <dgm:spPr/>
      <dgm:t>
        <a:bodyPr/>
        <a:lstStyle/>
        <a:p>
          <a:endParaRPr lang="en-US"/>
        </a:p>
      </dgm:t>
    </dgm:pt>
    <dgm:pt modelId="{96DF8754-0B7B-42F4-89FE-6ACA0A6BDB29}" type="sibTrans" cxnId="{94BB9E36-0F52-4E17-918F-FECE174046CC}">
      <dgm:prSet/>
      <dgm:spPr/>
      <dgm:t>
        <a:bodyPr/>
        <a:lstStyle/>
        <a:p>
          <a:endParaRPr lang="en-US"/>
        </a:p>
      </dgm:t>
    </dgm:pt>
    <dgm:pt modelId="{02FD9CD0-9DF2-449B-A42A-F73DEF88D31C}">
      <dgm:prSet custT="1"/>
      <dgm:spPr/>
      <dgm:t>
        <a:bodyPr/>
        <a:lstStyle/>
        <a:p>
          <a:r>
            <a:rPr lang="en-US" sz="1600" dirty="0">
              <a:latin typeface="Aptos" panose="020B0004020202020204" pitchFamily="34" charset="0"/>
            </a:rPr>
            <a:t>Synthesize admissions</a:t>
          </a:r>
        </a:p>
      </dgm:t>
    </dgm:pt>
    <dgm:pt modelId="{9266F8FD-5F91-42CD-B48C-09DE7F5CA157}" type="parTrans" cxnId="{4B13C170-ADD5-4F50-89BA-853B9E96E6F9}">
      <dgm:prSet/>
      <dgm:spPr/>
      <dgm:t>
        <a:bodyPr/>
        <a:lstStyle/>
        <a:p>
          <a:endParaRPr lang="en-US"/>
        </a:p>
      </dgm:t>
    </dgm:pt>
    <dgm:pt modelId="{3CF13928-125B-4C71-B7CB-DF1DCE7B431A}" type="sibTrans" cxnId="{4B13C170-ADD5-4F50-89BA-853B9E96E6F9}">
      <dgm:prSet/>
      <dgm:spPr/>
      <dgm:t>
        <a:bodyPr/>
        <a:lstStyle/>
        <a:p>
          <a:endParaRPr lang="en-US"/>
        </a:p>
      </dgm:t>
    </dgm:pt>
    <dgm:pt modelId="{3DFC9076-666F-47DB-A2FF-974B9D41725D}">
      <dgm:prSet custT="1"/>
      <dgm:spPr/>
      <dgm:t>
        <a:bodyPr/>
        <a:lstStyle/>
        <a:p>
          <a:r>
            <a:rPr lang="en-US" sz="1600" dirty="0">
              <a:latin typeface="Aptos" panose="020B0004020202020204" pitchFamily="34" charset="0"/>
            </a:rPr>
            <a:t>Develop areas for impeachment</a:t>
          </a:r>
        </a:p>
      </dgm:t>
    </dgm:pt>
    <dgm:pt modelId="{47F5F6D6-970C-4ED4-9350-7D9BA79ED139}" type="parTrans" cxnId="{991F160C-4FE5-414D-A3F1-202C5299B97B}">
      <dgm:prSet/>
      <dgm:spPr/>
      <dgm:t>
        <a:bodyPr/>
        <a:lstStyle/>
        <a:p>
          <a:endParaRPr lang="en-US"/>
        </a:p>
      </dgm:t>
    </dgm:pt>
    <dgm:pt modelId="{A789C4AB-9C23-4FCA-B1C6-EEBFBAC59646}" type="sibTrans" cxnId="{991F160C-4FE5-414D-A3F1-202C5299B97B}">
      <dgm:prSet/>
      <dgm:spPr/>
      <dgm:t>
        <a:bodyPr/>
        <a:lstStyle/>
        <a:p>
          <a:endParaRPr lang="en-US"/>
        </a:p>
      </dgm:t>
    </dgm:pt>
    <dgm:pt modelId="{0A7DA728-8FE1-4ED9-BB41-CC0AF5749507}">
      <dgm:prSet custT="1"/>
      <dgm:spPr/>
      <dgm:t>
        <a:bodyPr/>
        <a:lstStyle/>
        <a:p>
          <a:r>
            <a:rPr lang="en-US" sz="1600" dirty="0">
              <a:latin typeface="Aptos" panose="020B0004020202020204" pitchFamily="34" charset="0"/>
            </a:rPr>
            <a:t>Keep the trial examination crisp</a:t>
          </a:r>
        </a:p>
      </dgm:t>
    </dgm:pt>
    <dgm:pt modelId="{3551F170-13DC-47AE-806D-9B4E1C17E384}" type="parTrans" cxnId="{567352F0-45FB-4D4B-8013-A94ABABC1B7D}">
      <dgm:prSet/>
      <dgm:spPr/>
      <dgm:t>
        <a:bodyPr/>
        <a:lstStyle/>
        <a:p>
          <a:endParaRPr lang="en-US"/>
        </a:p>
      </dgm:t>
    </dgm:pt>
    <dgm:pt modelId="{20E736D2-86C7-4E5A-AB9F-59312F3E90E9}" type="sibTrans" cxnId="{567352F0-45FB-4D4B-8013-A94ABABC1B7D}">
      <dgm:prSet/>
      <dgm:spPr/>
      <dgm:t>
        <a:bodyPr/>
        <a:lstStyle/>
        <a:p>
          <a:endParaRPr lang="en-US"/>
        </a:p>
      </dgm:t>
    </dgm:pt>
    <dgm:pt modelId="{CBE343C6-0E6E-47E8-9FA2-DF953EC38A47}">
      <dgm:prSet/>
      <dgm:spPr/>
      <dgm:t>
        <a:bodyPr/>
        <a:lstStyle/>
        <a:p>
          <a:endParaRPr lang="en-US" dirty="0"/>
        </a:p>
      </dgm:t>
    </dgm:pt>
    <dgm:pt modelId="{C18233E6-EC06-44D3-9B1A-D093F4274D4D}" type="parTrans" cxnId="{BB405E00-6B7F-4963-B396-42C57AE7C3C3}">
      <dgm:prSet/>
      <dgm:spPr/>
      <dgm:t>
        <a:bodyPr/>
        <a:lstStyle/>
        <a:p>
          <a:endParaRPr lang="en-US"/>
        </a:p>
      </dgm:t>
    </dgm:pt>
    <dgm:pt modelId="{778D44CE-C886-43D4-9B27-086BE97921D7}" type="sibTrans" cxnId="{BB405E00-6B7F-4963-B396-42C57AE7C3C3}">
      <dgm:prSet/>
      <dgm:spPr/>
      <dgm:t>
        <a:bodyPr/>
        <a:lstStyle/>
        <a:p>
          <a:endParaRPr lang="en-US"/>
        </a:p>
      </dgm:t>
    </dgm:pt>
    <dgm:pt modelId="{BE55DA8E-FE64-4271-9E5B-03695C7D9C73}">
      <dgm:prSet custT="1"/>
      <dgm:spPr/>
      <dgm:t>
        <a:bodyPr/>
        <a:lstStyle/>
        <a:p>
          <a:r>
            <a:rPr lang="en-US" sz="1900" dirty="0">
              <a:latin typeface="Aptos" panose="020B0004020202020204" pitchFamily="34" charset="0"/>
            </a:rPr>
            <a:t>Keep trial cross-examination controlled</a:t>
          </a:r>
        </a:p>
      </dgm:t>
    </dgm:pt>
    <dgm:pt modelId="{E054725B-01EE-4F91-94FF-FC5B51EA6649}" type="parTrans" cxnId="{50504EF1-5F79-4AA0-A859-143037F60546}">
      <dgm:prSet/>
      <dgm:spPr/>
      <dgm:t>
        <a:bodyPr/>
        <a:lstStyle/>
        <a:p>
          <a:endParaRPr lang="en-US"/>
        </a:p>
      </dgm:t>
    </dgm:pt>
    <dgm:pt modelId="{775728ED-54C1-46C1-9509-A434B5CE0282}" type="sibTrans" cxnId="{50504EF1-5F79-4AA0-A859-143037F60546}">
      <dgm:prSet/>
      <dgm:spPr/>
      <dgm:t>
        <a:bodyPr/>
        <a:lstStyle/>
        <a:p>
          <a:endParaRPr lang="en-US"/>
        </a:p>
      </dgm:t>
    </dgm:pt>
    <dgm:pt modelId="{C4AD1075-7FCC-4242-9BB9-0B09BFC1AB22}">
      <dgm:prSet custT="1"/>
      <dgm:spPr/>
      <dgm:t>
        <a:bodyPr/>
        <a:lstStyle/>
        <a:p>
          <a:r>
            <a:rPr lang="en-US" sz="1600" dirty="0">
              <a:latin typeface="Aptos" panose="020B0004020202020204" pitchFamily="34" charset="0"/>
            </a:rPr>
            <a:t>Don’t ask a question you don’t know the answer to</a:t>
          </a:r>
        </a:p>
      </dgm:t>
    </dgm:pt>
    <dgm:pt modelId="{815AC42B-3C2F-427A-97BA-F8A54B5D4C63}" type="parTrans" cxnId="{479140F3-90A7-44FA-967F-E0C9C2AE0B3E}">
      <dgm:prSet/>
      <dgm:spPr/>
      <dgm:t>
        <a:bodyPr/>
        <a:lstStyle/>
        <a:p>
          <a:endParaRPr lang="en-US"/>
        </a:p>
      </dgm:t>
    </dgm:pt>
    <dgm:pt modelId="{215525C2-37A0-47B2-891C-E8A3FA5332E9}" type="sibTrans" cxnId="{479140F3-90A7-44FA-967F-E0C9C2AE0B3E}">
      <dgm:prSet/>
      <dgm:spPr/>
      <dgm:t>
        <a:bodyPr/>
        <a:lstStyle/>
        <a:p>
          <a:endParaRPr lang="en-US"/>
        </a:p>
      </dgm:t>
    </dgm:pt>
    <dgm:pt modelId="{A9A8AECF-F17E-46EE-B1B0-0524B5B40EA3}">
      <dgm:prSet custT="1"/>
      <dgm:spPr/>
      <dgm:t>
        <a:bodyPr/>
        <a:lstStyle/>
        <a:p>
          <a:r>
            <a:rPr lang="en-US" sz="1600" dirty="0">
              <a:latin typeface="Aptos" panose="020B0004020202020204" pitchFamily="34" charset="0"/>
            </a:rPr>
            <a:t>Be prepared to impeach on the spot</a:t>
          </a:r>
        </a:p>
      </dgm:t>
    </dgm:pt>
    <dgm:pt modelId="{F98132D5-5D7F-4720-8F68-1E806FEBA3BC}" type="parTrans" cxnId="{CB205BC3-3C6E-419E-A810-8E60B14E045A}">
      <dgm:prSet/>
      <dgm:spPr/>
      <dgm:t>
        <a:bodyPr/>
        <a:lstStyle/>
        <a:p>
          <a:endParaRPr lang="en-US"/>
        </a:p>
      </dgm:t>
    </dgm:pt>
    <dgm:pt modelId="{BDCADEC2-44FF-4AFA-AB56-D4F2678B369F}" type="sibTrans" cxnId="{CB205BC3-3C6E-419E-A810-8E60B14E045A}">
      <dgm:prSet/>
      <dgm:spPr/>
      <dgm:t>
        <a:bodyPr/>
        <a:lstStyle/>
        <a:p>
          <a:endParaRPr lang="en-US"/>
        </a:p>
      </dgm:t>
    </dgm:pt>
    <dgm:pt modelId="{9BA6A362-FBE3-4AF7-9D61-F884D9FAEF10}">
      <dgm:prSet custT="1"/>
      <dgm:spPr/>
      <dgm:t>
        <a:bodyPr/>
        <a:lstStyle/>
        <a:p>
          <a:r>
            <a:rPr lang="en-US" sz="1600" dirty="0">
              <a:latin typeface="Aptos" panose="020B0004020202020204" pitchFamily="34" charset="0"/>
            </a:rPr>
            <a:t>Use a matrix to tie the plaintiff’s testimony to the rest of the case</a:t>
          </a:r>
        </a:p>
      </dgm:t>
    </dgm:pt>
    <dgm:pt modelId="{0A87AC47-FD81-4C7D-8B2D-414AD7A6D652}" type="parTrans" cxnId="{AE3159DA-33A9-457E-9B20-8F1156C03A06}">
      <dgm:prSet/>
      <dgm:spPr/>
      <dgm:t>
        <a:bodyPr/>
        <a:lstStyle/>
        <a:p>
          <a:endParaRPr lang="en-US"/>
        </a:p>
      </dgm:t>
    </dgm:pt>
    <dgm:pt modelId="{305F0731-555C-4E87-8C81-49BE46405DE6}" type="sibTrans" cxnId="{AE3159DA-33A9-457E-9B20-8F1156C03A06}">
      <dgm:prSet/>
      <dgm:spPr/>
      <dgm:t>
        <a:bodyPr/>
        <a:lstStyle/>
        <a:p>
          <a:endParaRPr lang="en-US"/>
        </a:p>
      </dgm:t>
    </dgm:pt>
    <dgm:pt modelId="{1FDF358E-40A7-4E08-88B4-1006879D6718}" type="pres">
      <dgm:prSet presAssocID="{E9E4404A-8BB3-43F1-B097-EEB8FD99DF62}" presName="Name0" presStyleCnt="0">
        <dgm:presLayoutVars>
          <dgm:dir/>
          <dgm:animLvl val="lvl"/>
          <dgm:resizeHandles val="exact"/>
        </dgm:presLayoutVars>
      </dgm:prSet>
      <dgm:spPr/>
    </dgm:pt>
    <dgm:pt modelId="{36D33A5F-8637-4A34-921C-58F72A8E37B4}" type="pres">
      <dgm:prSet presAssocID="{2C5E8066-9FEF-4C4D-A371-4ED3F4E6B849}" presName="linNode" presStyleCnt="0"/>
      <dgm:spPr/>
    </dgm:pt>
    <dgm:pt modelId="{AD334CA4-BFF1-4C80-B8E2-0F3C539F6B25}" type="pres">
      <dgm:prSet presAssocID="{2C5E8066-9FEF-4C4D-A371-4ED3F4E6B849}" presName="parentText" presStyleLbl="solidFgAcc1" presStyleIdx="0" presStyleCnt="2">
        <dgm:presLayoutVars>
          <dgm:chMax val="1"/>
          <dgm:bulletEnabled/>
        </dgm:presLayoutVars>
      </dgm:prSet>
      <dgm:spPr/>
    </dgm:pt>
    <dgm:pt modelId="{E3849BAF-3A66-4E19-B179-8FF7C61880C4}" type="pres">
      <dgm:prSet presAssocID="{2C5E8066-9FEF-4C4D-A371-4ED3F4E6B849}" presName="descendantText" presStyleLbl="alignNode1" presStyleIdx="0" presStyleCnt="2">
        <dgm:presLayoutVars>
          <dgm:bulletEnabled/>
        </dgm:presLayoutVars>
      </dgm:prSet>
      <dgm:spPr/>
    </dgm:pt>
    <dgm:pt modelId="{07484049-78BC-42C8-B34A-A952298B76E4}" type="pres">
      <dgm:prSet presAssocID="{B3FCCE22-C170-4D41-A21D-04AD0E17A349}" presName="sp" presStyleCnt="0"/>
      <dgm:spPr/>
    </dgm:pt>
    <dgm:pt modelId="{4EDFE98E-2B81-470C-9DC3-AD28D65FA3A4}" type="pres">
      <dgm:prSet presAssocID="{CBE343C6-0E6E-47E8-9FA2-DF953EC38A47}" presName="linNode" presStyleCnt="0"/>
      <dgm:spPr/>
    </dgm:pt>
    <dgm:pt modelId="{A8CBDA40-6F50-46E9-A197-5C1662F3957C}" type="pres">
      <dgm:prSet presAssocID="{CBE343C6-0E6E-47E8-9FA2-DF953EC38A47}" presName="parentText" presStyleLbl="solidFgAcc1" presStyleIdx="1" presStyleCnt="2">
        <dgm:presLayoutVars>
          <dgm:chMax val="1"/>
          <dgm:bulletEnabled/>
        </dgm:presLayoutVars>
      </dgm:prSet>
      <dgm:spPr/>
    </dgm:pt>
    <dgm:pt modelId="{9098C0D2-06E4-40C1-A57E-62AFC75BCEFD}" type="pres">
      <dgm:prSet presAssocID="{CBE343C6-0E6E-47E8-9FA2-DF953EC38A47}" presName="descendantText" presStyleLbl="alignNode1" presStyleIdx="1" presStyleCnt="2" custScaleY="98832">
        <dgm:presLayoutVars>
          <dgm:bulletEnabled/>
        </dgm:presLayoutVars>
      </dgm:prSet>
      <dgm:spPr/>
    </dgm:pt>
  </dgm:ptLst>
  <dgm:cxnLst>
    <dgm:cxn modelId="{BB405E00-6B7F-4963-B396-42C57AE7C3C3}" srcId="{E9E4404A-8BB3-43F1-B097-EEB8FD99DF62}" destId="{CBE343C6-0E6E-47E8-9FA2-DF953EC38A47}" srcOrd="1" destOrd="0" parTransId="{C18233E6-EC06-44D3-9B1A-D093F4274D4D}" sibTransId="{778D44CE-C886-43D4-9B27-086BE97921D7}"/>
    <dgm:cxn modelId="{991F160C-4FE5-414D-A3F1-202C5299B97B}" srcId="{5DA77036-B714-48AE-B967-7F0D213F65FB}" destId="{3DFC9076-666F-47DB-A2FF-974B9D41725D}" srcOrd="1" destOrd="0" parTransId="{47F5F6D6-970C-4ED4-9350-7D9BA79ED139}" sibTransId="{A789C4AB-9C23-4FCA-B1C6-EEBFBAC59646}"/>
    <dgm:cxn modelId="{3C8ACD1A-9228-44D7-9071-4167508D3830}" type="presOf" srcId="{BE55DA8E-FE64-4271-9E5B-03695C7D9C73}" destId="{9098C0D2-06E4-40C1-A57E-62AFC75BCEFD}" srcOrd="0" destOrd="0" presId="urn:microsoft.com/office/officeart/2016/7/layout/VerticalHollowActionList"/>
    <dgm:cxn modelId="{B12B471C-8AA6-4F87-8E4B-17E2315BCD08}" type="presOf" srcId="{CBE343C6-0E6E-47E8-9FA2-DF953EC38A47}" destId="{A8CBDA40-6F50-46E9-A197-5C1662F3957C}" srcOrd="0" destOrd="0" presId="urn:microsoft.com/office/officeart/2016/7/layout/VerticalHollowActionList"/>
    <dgm:cxn modelId="{6A19B22D-99B8-479F-B5E7-84DD15FDEF6E}" type="presOf" srcId="{9BA6A362-FBE3-4AF7-9D61-F884D9FAEF10}" destId="{9098C0D2-06E4-40C1-A57E-62AFC75BCEFD}" srcOrd="0" destOrd="3" presId="urn:microsoft.com/office/officeart/2016/7/layout/VerticalHollowActionList"/>
    <dgm:cxn modelId="{94BB9E36-0F52-4E17-918F-FECE174046CC}" srcId="{2C5E8066-9FEF-4C4D-A371-4ED3F4E6B849}" destId="{5DA77036-B714-48AE-B967-7F0D213F65FB}" srcOrd="0" destOrd="0" parTransId="{2A0F8B62-203B-4B3D-8ED9-CBBCEAB5CA65}" sibTransId="{96DF8754-0B7B-42F4-89FE-6ACA0A6BDB29}"/>
    <dgm:cxn modelId="{F780CF3A-0C8C-419E-B420-FA23A0CF9393}" type="presOf" srcId="{C4AD1075-7FCC-4242-9BB9-0B09BFC1AB22}" destId="{9098C0D2-06E4-40C1-A57E-62AFC75BCEFD}" srcOrd="0" destOrd="1" presId="urn:microsoft.com/office/officeart/2016/7/layout/VerticalHollowActionList"/>
    <dgm:cxn modelId="{7156C83D-02C2-4437-9880-AF1FE4039382}" type="presOf" srcId="{3DFC9076-666F-47DB-A2FF-974B9D41725D}" destId="{E3849BAF-3A66-4E19-B179-8FF7C61880C4}" srcOrd="0" destOrd="2" presId="urn:microsoft.com/office/officeart/2016/7/layout/VerticalHollowActionList"/>
    <dgm:cxn modelId="{E83C316C-6524-40CD-BF15-E6E39A65A12B}" srcId="{E9E4404A-8BB3-43F1-B097-EEB8FD99DF62}" destId="{2C5E8066-9FEF-4C4D-A371-4ED3F4E6B849}" srcOrd="0" destOrd="0" parTransId="{E43F82CA-1B97-48A9-A145-FD6D88C8625C}" sibTransId="{B3FCCE22-C170-4D41-A21D-04AD0E17A349}"/>
    <dgm:cxn modelId="{4B13C170-ADD5-4F50-89BA-853B9E96E6F9}" srcId="{5DA77036-B714-48AE-B967-7F0D213F65FB}" destId="{02FD9CD0-9DF2-449B-A42A-F73DEF88D31C}" srcOrd="0" destOrd="0" parTransId="{9266F8FD-5F91-42CD-B48C-09DE7F5CA157}" sibTransId="{3CF13928-125B-4C71-B7CB-DF1DCE7B431A}"/>
    <dgm:cxn modelId="{E00A3073-943C-470E-A596-31D8F8608B25}" type="presOf" srcId="{A9A8AECF-F17E-46EE-B1B0-0524B5B40EA3}" destId="{9098C0D2-06E4-40C1-A57E-62AFC75BCEFD}" srcOrd="0" destOrd="2" presId="urn:microsoft.com/office/officeart/2016/7/layout/VerticalHollowActionList"/>
    <dgm:cxn modelId="{D3550C8A-EE1C-4BAC-874E-E25E92EAF787}" type="presOf" srcId="{E9E4404A-8BB3-43F1-B097-EEB8FD99DF62}" destId="{1FDF358E-40A7-4E08-88B4-1006879D6718}" srcOrd="0" destOrd="0" presId="urn:microsoft.com/office/officeart/2016/7/layout/VerticalHollowActionList"/>
    <dgm:cxn modelId="{47A20AC2-88D8-4657-9BD5-1E791EA3025C}" type="presOf" srcId="{2C5E8066-9FEF-4C4D-A371-4ED3F4E6B849}" destId="{AD334CA4-BFF1-4C80-B8E2-0F3C539F6B25}" srcOrd="0" destOrd="0" presId="urn:microsoft.com/office/officeart/2016/7/layout/VerticalHollowActionList"/>
    <dgm:cxn modelId="{CB205BC3-3C6E-419E-A810-8E60B14E045A}" srcId="{BE55DA8E-FE64-4271-9E5B-03695C7D9C73}" destId="{A9A8AECF-F17E-46EE-B1B0-0524B5B40EA3}" srcOrd="1" destOrd="0" parTransId="{F98132D5-5D7F-4720-8F68-1E806FEBA3BC}" sibTransId="{BDCADEC2-44FF-4AFA-AB56-D4F2678B369F}"/>
    <dgm:cxn modelId="{AE3159DA-33A9-457E-9B20-8F1156C03A06}" srcId="{BE55DA8E-FE64-4271-9E5B-03695C7D9C73}" destId="{9BA6A362-FBE3-4AF7-9D61-F884D9FAEF10}" srcOrd="2" destOrd="0" parTransId="{0A87AC47-FD81-4C7D-8B2D-414AD7A6D652}" sibTransId="{305F0731-555C-4E87-8C81-49BE46405DE6}"/>
    <dgm:cxn modelId="{A4F47BE4-6392-438E-84F0-E258EB4AF821}" type="presOf" srcId="{5DA77036-B714-48AE-B967-7F0D213F65FB}" destId="{E3849BAF-3A66-4E19-B179-8FF7C61880C4}" srcOrd="0" destOrd="0" presId="urn:microsoft.com/office/officeart/2016/7/layout/VerticalHollowActionList"/>
    <dgm:cxn modelId="{567352F0-45FB-4D4B-8013-A94ABABC1B7D}" srcId="{5DA77036-B714-48AE-B967-7F0D213F65FB}" destId="{0A7DA728-8FE1-4ED9-BB41-CC0AF5749507}" srcOrd="2" destOrd="0" parTransId="{3551F170-13DC-47AE-806D-9B4E1C17E384}" sibTransId="{20E736D2-86C7-4E5A-AB9F-59312F3E90E9}"/>
    <dgm:cxn modelId="{50504EF1-5F79-4AA0-A859-143037F60546}" srcId="{CBE343C6-0E6E-47E8-9FA2-DF953EC38A47}" destId="{BE55DA8E-FE64-4271-9E5B-03695C7D9C73}" srcOrd="0" destOrd="0" parTransId="{E054725B-01EE-4F91-94FF-FC5B51EA6649}" sibTransId="{775728ED-54C1-46C1-9509-A434B5CE0282}"/>
    <dgm:cxn modelId="{A910C9F1-ED0F-4DB6-AE74-40734B5E365D}" type="presOf" srcId="{0A7DA728-8FE1-4ED9-BB41-CC0AF5749507}" destId="{E3849BAF-3A66-4E19-B179-8FF7C61880C4}" srcOrd="0" destOrd="3" presId="urn:microsoft.com/office/officeart/2016/7/layout/VerticalHollowActionList"/>
    <dgm:cxn modelId="{479140F3-90A7-44FA-967F-E0C9C2AE0B3E}" srcId="{BE55DA8E-FE64-4271-9E5B-03695C7D9C73}" destId="{C4AD1075-7FCC-4242-9BB9-0B09BFC1AB22}" srcOrd="0" destOrd="0" parTransId="{815AC42B-3C2F-427A-97BA-F8A54B5D4C63}" sibTransId="{215525C2-37A0-47B2-891C-E8A3FA5332E9}"/>
    <dgm:cxn modelId="{14865EFC-1B2C-42CC-9124-4F52C52C6204}" type="presOf" srcId="{02FD9CD0-9DF2-449B-A42A-F73DEF88D31C}" destId="{E3849BAF-3A66-4E19-B179-8FF7C61880C4}" srcOrd="0" destOrd="1" presId="urn:microsoft.com/office/officeart/2016/7/layout/VerticalHollowActionList"/>
    <dgm:cxn modelId="{19E91574-94C6-4854-BD56-495B1516CA57}" type="presParOf" srcId="{1FDF358E-40A7-4E08-88B4-1006879D6718}" destId="{36D33A5F-8637-4A34-921C-58F72A8E37B4}" srcOrd="0" destOrd="0" presId="urn:microsoft.com/office/officeart/2016/7/layout/VerticalHollowActionList"/>
    <dgm:cxn modelId="{BC121543-0662-43E2-A46F-50341B3B4507}" type="presParOf" srcId="{36D33A5F-8637-4A34-921C-58F72A8E37B4}" destId="{AD334CA4-BFF1-4C80-B8E2-0F3C539F6B25}" srcOrd="0" destOrd="0" presId="urn:microsoft.com/office/officeart/2016/7/layout/VerticalHollowActionList"/>
    <dgm:cxn modelId="{BBE4881B-2567-46D4-8745-6D0111505F9B}" type="presParOf" srcId="{36D33A5F-8637-4A34-921C-58F72A8E37B4}" destId="{E3849BAF-3A66-4E19-B179-8FF7C61880C4}" srcOrd="1" destOrd="0" presId="urn:microsoft.com/office/officeart/2016/7/layout/VerticalHollowActionList"/>
    <dgm:cxn modelId="{D1DD2E87-014E-434E-8D5F-51439B629602}" type="presParOf" srcId="{1FDF358E-40A7-4E08-88B4-1006879D6718}" destId="{07484049-78BC-42C8-B34A-A952298B76E4}" srcOrd="1" destOrd="0" presId="urn:microsoft.com/office/officeart/2016/7/layout/VerticalHollowActionList"/>
    <dgm:cxn modelId="{913C3470-1718-4C06-A180-CABF7B2D0E65}" type="presParOf" srcId="{1FDF358E-40A7-4E08-88B4-1006879D6718}" destId="{4EDFE98E-2B81-470C-9DC3-AD28D65FA3A4}" srcOrd="2" destOrd="0" presId="urn:microsoft.com/office/officeart/2016/7/layout/VerticalHollowActionList"/>
    <dgm:cxn modelId="{1C03D839-B542-40EE-89E5-30817129218C}" type="presParOf" srcId="{4EDFE98E-2B81-470C-9DC3-AD28D65FA3A4}" destId="{A8CBDA40-6F50-46E9-A197-5C1662F3957C}" srcOrd="0" destOrd="0" presId="urn:microsoft.com/office/officeart/2016/7/layout/VerticalHollowActionList"/>
    <dgm:cxn modelId="{7556E493-DC0C-44F6-B5B3-D05E0F44D16F}" type="presParOf" srcId="{4EDFE98E-2B81-470C-9DC3-AD28D65FA3A4}" destId="{9098C0D2-06E4-40C1-A57E-62AFC75BCEFD}"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FF87C9-A7BF-4B05-9783-6B0987276F59}"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F1D0C8F5-21EB-45C5-8ACD-87524817FE9E}">
      <dgm:prSet custT="1"/>
      <dgm:spPr/>
      <dgm:t>
        <a:bodyPr/>
        <a:lstStyle/>
        <a:p>
          <a:r>
            <a:rPr lang="en-US" sz="2100" dirty="0">
              <a:latin typeface="Aptos" panose="020B0004020202020204" pitchFamily="34" charset="0"/>
            </a:rPr>
            <a:t>General rule is “</a:t>
          </a:r>
          <a:r>
            <a:rPr lang="en-US" sz="2100" b="1" u="sng" dirty="0">
              <a:latin typeface="Aptos" panose="020B0004020202020204" pitchFamily="34" charset="0"/>
            </a:rPr>
            <a:t>yes</a:t>
          </a:r>
          <a:r>
            <a:rPr lang="en-US" sz="2100" dirty="0">
              <a:latin typeface="Aptos" panose="020B0004020202020204" pitchFamily="34" charset="0"/>
            </a:rPr>
            <a:t>” </a:t>
          </a:r>
        </a:p>
      </dgm:t>
    </dgm:pt>
    <dgm:pt modelId="{42AF7374-EBE8-48BF-A900-3B240885EB37}" type="parTrans" cxnId="{9669AF34-453F-45DD-A611-9E3F0C613950}">
      <dgm:prSet/>
      <dgm:spPr/>
      <dgm:t>
        <a:bodyPr/>
        <a:lstStyle/>
        <a:p>
          <a:endParaRPr lang="en-US"/>
        </a:p>
      </dgm:t>
    </dgm:pt>
    <dgm:pt modelId="{7991D1BE-C76F-4C1E-A484-9ECA0BA572CF}" type="sibTrans" cxnId="{9669AF34-453F-45DD-A611-9E3F0C613950}">
      <dgm:prSet/>
      <dgm:spPr/>
      <dgm:t>
        <a:bodyPr/>
        <a:lstStyle/>
        <a:p>
          <a:endParaRPr lang="en-US"/>
        </a:p>
      </dgm:t>
    </dgm:pt>
    <dgm:pt modelId="{8DC14CDB-7D85-4B77-AAE1-62B83439D219}">
      <dgm:prSet/>
      <dgm:spPr/>
      <dgm:t>
        <a:bodyPr/>
        <a:lstStyle/>
        <a:p>
          <a:r>
            <a:rPr lang="en-US" dirty="0">
              <a:latin typeface="Aptos" panose="020B0004020202020204" pitchFamily="34" charset="0"/>
            </a:rPr>
            <a:t>Camera likely to make Plaintiff nervous (and, therefore, perhaps more truthful)</a:t>
          </a:r>
        </a:p>
      </dgm:t>
    </dgm:pt>
    <dgm:pt modelId="{006B1651-B7D0-466B-86CE-6F46D6F3C359}" type="parTrans" cxnId="{DD1837FD-2B45-45B5-BF18-554CC0C81457}">
      <dgm:prSet/>
      <dgm:spPr/>
      <dgm:t>
        <a:bodyPr/>
        <a:lstStyle/>
        <a:p>
          <a:endParaRPr lang="en-US"/>
        </a:p>
      </dgm:t>
    </dgm:pt>
    <dgm:pt modelId="{CFFD0B2D-ED04-4D4B-9D5E-DB5C6D67E2A6}" type="sibTrans" cxnId="{DD1837FD-2B45-45B5-BF18-554CC0C81457}">
      <dgm:prSet/>
      <dgm:spPr/>
      <dgm:t>
        <a:bodyPr/>
        <a:lstStyle/>
        <a:p>
          <a:endParaRPr lang="en-US"/>
        </a:p>
      </dgm:t>
    </dgm:pt>
    <dgm:pt modelId="{75F83F39-1E97-4091-BB60-3CF6EA310BCD}">
      <dgm:prSet/>
      <dgm:spPr/>
      <dgm:t>
        <a:bodyPr/>
        <a:lstStyle/>
        <a:p>
          <a:r>
            <a:rPr lang="en-US" dirty="0">
              <a:latin typeface="Aptos" panose="020B0004020202020204" pitchFamily="34" charset="0"/>
            </a:rPr>
            <a:t>Opposing counsel less likely to be obstreperous</a:t>
          </a:r>
        </a:p>
      </dgm:t>
    </dgm:pt>
    <dgm:pt modelId="{7BCA61C5-4B7C-4B8B-BA4E-BE1922629CE8}" type="parTrans" cxnId="{65FD2494-52B2-4E1B-AD00-6939DEAA9530}">
      <dgm:prSet/>
      <dgm:spPr/>
      <dgm:t>
        <a:bodyPr/>
        <a:lstStyle/>
        <a:p>
          <a:endParaRPr lang="en-US"/>
        </a:p>
      </dgm:t>
    </dgm:pt>
    <dgm:pt modelId="{246EAD54-BBA7-4BEA-AF03-C97182E67AA5}" type="sibTrans" cxnId="{65FD2494-52B2-4E1B-AD00-6939DEAA9530}">
      <dgm:prSet/>
      <dgm:spPr/>
      <dgm:t>
        <a:bodyPr/>
        <a:lstStyle/>
        <a:p>
          <a:endParaRPr lang="en-US"/>
        </a:p>
      </dgm:t>
    </dgm:pt>
    <dgm:pt modelId="{ACE49E20-C66E-4776-ABB9-34E40D7138F0}">
      <dgm:prSet/>
      <dgm:spPr/>
      <dgm:t>
        <a:bodyPr/>
        <a:lstStyle/>
        <a:p>
          <a:r>
            <a:rPr lang="en-US" dirty="0">
              <a:latin typeface="Aptos" panose="020B0004020202020204" pitchFamily="34" charset="0"/>
            </a:rPr>
            <a:t>Enables absent persons (in-house lawyers and witnesses) to view and assess testimony</a:t>
          </a:r>
        </a:p>
      </dgm:t>
    </dgm:pt>
    <dgm:pt modelId="{C239E5E1-F964-49FF-B543-F9200546F116}" type="parTrans" cxnId="{83D8D0F3-7FE5-423A-BFC1-C9F60282989C}">
      <dgm:prSet/>
      <dgm:spPr/>
      <dgm:t>
        <a:bodyPr/>
        <a:lstStyle/>
        <a:p>
          <a:endParaRPr lang="en-US"/>
        </a:p>
      </dgm:t>
    </dgm:pt>
    <dgm:pt modelId="{A186D209-85B7-407E-9024-698EC0CB2E32}" type="sibTrans" cxnId="{83D8D0F3-7FE5-423A-BFC1-C9F60282989C}">
      <dgm:prSet/>
      <dgm:spPr/>
      <dgm:t>
        <a:bodyPr/>
        <a:lstStyle/>
        <a:p>
          <a:endParaRPr lang="en-US"/>
        </a:p>
      </dgm:t>
    </dgm:pt>
    <dgm:pt modelId="{49EEB768-BCE7-4CE5-A538-7B1CFF1A3B44}">
      <dgm:prSet/>
      <dgm:spPr/>
      <dgm:t>
        <a:bodyPr/>
        <a:lstStyle/>
        <a:p>
          <a:r>
            <a:rPr lang="en-US" dirty="0">
              <a:latin typeface="Aptos" panose="020B0004020202020204" pitchFamily="34" charset="0"/>
            </a:rPr>
            <a:t>Can provide devastating impeachment impact at trial</a:t>
          </a:r>
        </a:p>
      </dgm:t>
    </dgm:pt>
    <dgm:pt modelId="{DE7C9DBB-9D20-47B6-88C3-A80951E74006}" type="parTrans" cxnId="{FC0E536D-E875-4151-A273-9AD8DDA014B1}">
      <dgm:prSet/>
      <dgm:spPr/>
      <dgm:t>
        <a:bodyPr/>
        <a:lstStyle/>
        <a:p>
          <a:endParaRPr lang="en-US"/>
        </a:p>
      </dgm:t>
    </dgm:pt>
    <dgm:pt modelId="{914FCF39-71AE-4C1A-89C5-0F7198F9B1AF}" type="sibTrans" cxnId="{FC0E536D-E875-4151-A273-9AD8DDA014B1}">
      <dgm:prSet/>
      <dgm:spPr/>
      <dgm:t>
        <a:bodyPr/>
        <a:lstStyle/>
        <a:p>
          <a:endParaRPr lang="en-US"/>
        </a:p>
      </dgm:t>
    </dgm:pt>
    <dgm:pt modelId="{DA6557F0-FE8A-4584-94EE-B0C8A5CB5A6F}">
      <dgm:prSet/>
      <dgm:spPr/>
      <dgm:t>
        <a:bodyPr/>
        <a:lstStyle/>
        <a:p>
          <a:r>
            <a:rPr lang="en-US" dirty="0">
              <a:latin typeface="Aptos" panose="020B0004020202020204" pitchFamily="34" charset="0"/>
            </a:rPr>
            <a:t>Helpful for mock jury exercises</a:t>
          </a:r>
        </a:p>
      </dgm:t>
    </dgm:pt>
    <dgm:pt modelId="{71F6DBEF-AD48-4DC4-B0BC-227D0E2BCEB1}" type="parTrans" cxnId="{7F8EB5FD-1783-4548-90F3-F000965F4C83}">
      <dgm:prSet/>
      <dgm:spPr/>
      <dgm:t>
        <a:bodyPr/>
        <a:lstStyle/>
        <a:p>
          <a:endParaRPr lang="en-US"/>
        </a:p>
      </dgm:t>
    </dgm:pt>
    <dgm:pt modelId="{F85E333D-CCDC-4152-9F30-B720F4D996BF}" type="sibTrans" cxnId="{7F8EB5FD-1783-4548-90F3-F000965F4C83}">
      <dgm:prSet/>
      <dgm:spPr/>
      <dgm:t>
        <a:bodyPr/>
        <a:lstStyle/>
        <a:p>
          <a:endParaRPr lang="en-US"/>
        </a:p>
      </dgm:t>
    </dgm:pt>
    <dgm:pt modelId="{FD431DB7-F9BA-4BA8-93F5-F98E0ACB55C0}">
      <dgm:prSet/>
      <dgm:spPr/>
      <dgm:t>
        <a:bodyPr/>
        <a:lstStyle/>
        <a:p>
          <a:r>
            <a:rPr lang="en-US" dirty="0">
              <a:latin typeface="Aptos" panose="020B0004020202020204" pitchFamily="34" charset="0"/>
            </a:rPr>
            <a:t>But … can be expensive</a:t>
          </a:r>
        </a:p>
      </dgm:t>
    </dgm:pt>
    <dgm:pt modelId="{81488071-4A9E-4F14-9EAB-50F4E11C273F}" type="parTrans" cxnId="{4207619A-3B85-4C34-951E-351EDD601237}">
      <dgm:prSet/>
      <dgm:spPr/>
      <dgm:t>
        <a:bodyPr/>
        <a:lstStyle/>
        <a:p>
          <a:endParaRPr lang="en-US"/>
        </a:p>
      </dgm:t>
    </dgm:pt>
    <dgm:pt modelId="{5067F344-83A5-454E-B0C4-79380EF12586}" type="sibTrans" cxnId="{4207619A-3B85-4C34-951E-351EDD601237}">
      <dgm:prSet/>
      <dgm:spPr/>
      <dgm:t>
        <a:bodyPr/>
        <a:lstStyle/>
        <a:p>
          <a:endParaRPr lang="en-US"/>
        </a:p>
      </dgm:t>
    </dgm:pt>
    <dgm:pt modelId="{DC470D5E-4D8A-408E-AAAF-ECD4D2C2105F}">
      <dgm:prSet custT="1"/>
      <dgm:spPr/>
      <dgm:t>
        <a:bodyPr/>
        <a:lstStyle/>
        <a:p>
          <a:r>
            <a:rPr lang="en-US" sz="2100" dirty="0">
              <a:latin typeface="Aptos" panose="020B0004020202020204" pitchFamily="34" charset="0"/>
            </a:rPr>
            <a:t>Deposition attendance</a:t>
          </a:r>
        </a:p>
      </dgm:t>
    </dgm:pt>
    <dgm:pt modelId="{042D5F6C-F6BD-4EF1-8993-EA04555A4EDD}" type="parTrans" cxnId="{F6964630-BE33-4B77-81AA-A848A55AE51E}">
      <dgm:prSet/>
      <dgm:spPr/>
      <dgm:t>
        <a:bodyPr/>
        <a:lstStyle/>
        <a:p>
          <a:endParaRPr lang="en-US"/>
        </a:p>
      </dgm:t>
    </dgm:pt>
    <dgm:pt modelId="{C982B902-69A3-416B-8FC2-A613F24321A9}" type="sibTrans" cxnId="{F6964630-BE33-4B77-81AA-A848A55AE51E}">
      <dgm:prSet/>
      <dgm:spPr/>
      <dgm:t>
        <a:bodyPr/>
        <a:lstStyle/>
        <a:p>
          <a:endParaRPr lang="en-US"/>
        </a:p>
      </dgm:t>
    </dgm:pt>
    <dgm:pt modelId="{72201D6F-ED69-41C0-9CDC-1902CEB70980}">
      <dgm:prSet/>
      <dgm:spPr/>
      <dgm:t>
        <a:bodyPr/>
        <a:lstStyle/>
        <a:p>
          <a:r>
            <a:rPr lang="en-US" dirty="0">
              <a:latin typeface="Aptos" panose="020B0004020202020204" pitchFamily="34" charset="0"/>
            </a:rPr>
            <a:t>Fact witness v. corporate representative</a:t>
          </a:r>
        </a:p>
      </dgm:t>
    </dgm:pt>
    <dgm:pt modelId="{A2078E46-19AA-4F2F-B5A9-DD1D04123F67}" type="parTrans" cxnId="{25D513EF-EE85-4436-A674-A6FC5A2FB33C}">
      <dgm:prSet/>
      <dgm:spPr/>
      <dgm:t>
        <a:bodyPr/>
        <a:lstStyle/>
        <a:p>
          <a:endParaRPr lang="en-US"/>
        </a:p>
      </dgm:t>
    </dgm:pt>
    <dgm:pt modelId="{07A44865-76BE-4BDA-B77E-F98A9DB7BCC1}" type="sibTrans" cxnId="{25D513EF-EE85-4436-A674-A6FC5A2FB33C}">
      <dgm:prSet/>
      <dgm:spPr/>
      <dgm:t>
        <a:bodyPr/>
        <a:lstStyle/>
        <a:p>
          <a:endParaRPr lang="en-US"/>
        </a:p>
      </dgm:t>
    </dgm:pt>
    <dgm:pt modelId="{1678E7F7-8D88-495F-BB64-84558C013607}" type="pres">
      <dgm:prSet presAssocID="{9FFF87C9-A7BF-4B05-9783-6B0987276F59}" presName="linear" presStyleCnt="0">
        <dgm:presLayoutVars>
          <dgm:dir/>
          <dgm:animLvl val="lvl"/>
          <dgm:resizeHandles val="exact"/>
        </dgm:presLayoutVars>
      </dgm:prSet>
      <dgm:spPr/>
    </dgm:pt>
    <dgm:pt modelId="{CAEE0DCF-F235-49AE-AA4A-0B5CD4361677}" type="pres">
      <dgm:prSet presAssocID="{F1D0C8F5-21EB-45C5-8ACD-87524817FE9E}" presName="parentLin" presStyleCnt="0"/>
      <dgm:spPr/>
    </dgm:pt>
    <dgm:pt modelId="{016EDFF3-0CC6-4631-B12B-C514D67FCD9E}" type="pres">
      <dgm:prSet presAssocID="{F1D0C8F5-21EB-45C5-8ACD-87524817FE9E}" presName="parentLeftMargin" presStyleLbl="node1" presStyleIdx="0" presStyleCnt="2"/>
      <dgm:spPr/>
    </dgm:pt>
    <dgm:pt modelId="{38A7052D-C12D-461F-90D2-EF69795E7867}" type="pres">
      <dgm:prSet presAssocID="{F1D0C8F5-21EB-45C5-8ACD-87524817FE9E}" presName="parentText" presStyleLbl="node1" presStyleIdx="0" presStyleCnt="2">
        <dgm:presLayoutVars>
          <dgm:chMax val="0"/>
          <dgm:bulletEnabled val="1"/>
        </dgm:presLayoutVars>
      </dgm:prSet>
      <dgm:spPr/>
    </dgm:pt>
    <dgm:pt modelId="{528619CC-2748-4EEB-B29D-9A034A016692}" type="pres">
      <dgm:prSet presAssocID="{F1D0C8F5-21EB-45C5-8ACD-87524817FE9E}" presName="negativeSpace" presStyleCnt="0"/>
      <dgm:spPr/>
    </dgm:pt>
    <dgm:pt modelId="{1BBA5E1C-6F3D-46AF-8BA5-3B7A3AF57975}" type="pres">
      <dgm:prSet presAssocID="{F1D0C8F5-21EB-45C5-8ACD-87524817FE9E}" presName="childText" presStyleLbl="conFgAcc1" presStyleIdx="0" presStyleCnt="2">
        <dgm:presLayoutVars>
          <dgm:bulletEnabled val="1"/>
        </dgm:presLayoutVars>
      </dgm:prSet>
      <dgm:spPr/>
    </dgm:pt>
    <dgm:pt modelId="{62BEB3CF-7F89-4EA9-AAAA-F9260D54A835}" type="pres">
      <dgm:prSet presAssocID="{7991D1BE-C76F-4C1E-A484-9ECA0BA572CF}" presName="spaceBetweenRectangles" presStyleCnt="0"/>
      <dgm:spPr/>
    </dgm:pt>
    <dgm:pt modelId="{91973316-F9E6-4C35-885F-70196B93630B}" type="pres">
      <dgm:prSet presAssocID="{DC470D5E-4D8A-408E-AAAF-ECD4D2C2105F}" presName="parentLin" presStyleCnt="0"/>
      <dgm:spPr/>
    </dgm:pt>
    <dgm:pt modelId="{F809892C-82DC-4693-A219-EEA3E197640C}" type="pres">
      <dgm:prSet presAssocID="{DC470D5E-4D8A-408E-AAAF-ECD4D2C2105F}" presName="parentLeftMargin" presStyleLbl="node1" presStyleIdx="0" presStyleCnt="2"/>
      <dgm:spPr/>
    </dgm:pt>
    <dgm:pt modelId="{45BAFA57-625A-4A60-B99A-47E8702AAF57}" type="pres">
      <dgm:prSet presAssocID="{DC470D5E-4D8A-408E-AAAF-ECD4D2C2105F}" presName="parentText" presStyleLbl="node1" presStyleIdx="1" presStyleCnt="2">
        <dgm:presLayoutVars>
          <dgm:chMax val="0"/>
          <dgm:bulletEnabled val="1"/>
        </dgm:presLayoutVars>
      </dgm:prSet>
      <dgm:spPr/>
    </dgm:pt>
    <dgm:pt modelId="{F2744E28-60A1-4FB3-BDDC-76BEFB5C76F4}" type="pres">
      <dgm:prSet presAssocID="{DC470D5E-4D8A-408E-AAAF-ECD4D2C2105F}" presName="negativeSpace" presStyleCnt="0"/>
      <dgm:spPr/>
    </dgm:pt>
    <dgm:pt modelId="{6C6DEA93-0D9A-4FB4-9C16-B7FE0BCD98EF}" type="pres">
      <dgm:prSet presAssocID="{DC470D5E-4D8A-408E-AAAF-ECD4D2C2105F}" presName="childText" presStyleLbl="conFgAcc1" presStyleIdx="1" presStyleCnt="2">
        <dgm:presLayoutVars>
          <dgm:bulletEnabled val="1"/>
        </dgm:presLayoutVars>
      </dgm:prSet>
      <dgm:spPr/>
    </dgm:pt>
  </dgm:ptLst>
  <dgm:cxnLst>
    <dgm:cxn modelId="{8816E022-81CE-48FB-A43B-B1481691D9CF}" type="presOf" srcId="{72201D6F-ED69-41C0-9CDC-1902CEB70980}" destId="{6C6DEA93-0D9A-4FB4-9C16-B7FE0BCD98EF}" srcOrd="0" destOrd="0" presId="urn:microsoft.com/office/officeart/2005/8/layout/list1"/>
    <dgm:cxn modelId="{F6964630-BE33-4B77-81AA-A848A55AE51E}" srcId="{9FFF87C9-A7BF-4B05-9783-6B0987276F59}" destId="{DC470D5E-4D8A-408E-AAAF-ECD4D2C2105F}" srcOrd="1" destOrd="0" parTransId="{042D5F6C-F6BD-4EF1-8993-EA04555A4EDD}" sibTransId="{C982B902-69A3-416B-8FC2-A613F24321A9}"/>
    <dgm:cxn modelId="{9669AF34-453F-45DD-A611-9E3F0C613950}" srcId="{9FFF87C9-A7BF-4B05-9783-6B0987276F59}" destId="{F1D0C8F5-21EB-45C5-8ACD-87524817FE9E}" srcOrd="0" destOrd="0" parTransId="{42AF7374-EBE8-48BF-A900-3B240885EB37}" sibTransId="{7991D1BE-C76F-4C1E-A484-9ECA0BA572CF}"/>
    <dgm:cxn modelId="{2DA2CE46-F8F4-4FE4-8E95-90678526945F}" type="presOf" srcId="{49EEB768-BCE7-4CE5-A538-7B1CFF1A3B44}" destId="{1BBA5E1C-6F3D-46AF-8BA5-3B7A3AF57975}" srcOrd="0" destOrd="3" presId="urn:microsoft.com/office/officeart/2005/8/layout/list1"/>
    <dgm:cxn modelId="{97EED166-2CE8-4166-98B9-9240ED732ECB}" type="presOf" srcId="{F1D0C8F5-21EB-45C5-8ACD-87524817FE9E}" destId="{38A7052D-C12D-461F-90D2-EF69795E7867}" srcOrd="1" destOrd="0" presId="urn:microsoft.com/office/officeart/2005/8/layout/list1"/>
    <dgm:cxn modelId="{FC0E536D-E875-4151-A273-9AD8DDA014B1}" srcId="{F1D0C8F5-21EB-45C5-8ACD-87524817FE9E}" destId="{49EEB768-BCE7-4CE5-A538-7B1CFF1A3B44}" srcOrd="3" destOrd="0" parTransId="{DE7C9DBB-9D20-47B6-88C3-A80951E74006}" sibTransId="{914FCF39-71AE-4C1A-89C5-0F7198F9B1AF}"/>
    <dgm:cxn modelId="{38AE9457-FBB0-4B91-B8C7-53A4B684B3AB}" type="presOf" srcId="{75F83F39-1E97-4091-BB60-3CF6EA310BCD}" destId="{1BBA5E1C-6F3D-46AF-8BA5-3B7A3AF57975}" srcOrd="0" destOrd="1" presId="urn:microsoft.com/office/officeart/2005/8/layout/list1"/>
    <dgm:cxn modelId="{64E5997F-9D40-463D-B289-9FCE46BD2D3E}" type="presOf" srcId="{DC470D5E-4D8A-408E-AAAF-ECD4D2C2105F}" destId="{F809892C-82DC-4693-A219-EEA3E197640C}" srcOrd="0" destOrd="0" presId="urn:microsoft.com/office/officeart/2005/8/layout/list1"/>
    <dgm:cxn modelId="{95516988-80F3-451E-A06B-9B83E4B81C82}" type="presOf" srcId="{8DC14CDB-7D85-4B77-AAE1-62B83439D219}" destId="{1BBA5E1C-6F3D-46AF-8BA5-3B7A3AF57975}" srcOrd="0" destOrd="0" presId="urn:microsoft.com/office/officeart/2005/8/layout/list1"/>
    <dgm:cxn modelId="{939E288A-FB35-4CBB-B541-5E637D5F50BC}" type="presOf" srcId="{DA6557F0-FE8A-4584-94EE-B0C8A5CB5A6F}" destId="{1BBA5E1C-6F3D-46AF-8BA5-3B7A3AF57975}" srcOrd="0" destOrd="4" presId="urn:microsoft.com/office/officeart/2005/8/layout/list1"/>
    <dgm:cxn modelId="{65FD2494-52B2-4E1B-AD00-6939DEAA9530}" srcId="{F1D0C8F5-21EB-45C5-8ACD-87524817FE9E}" destId="{75F83F39-1E97-4091-BB60-3CF6EA310BCD}" srcOrd="1" destOrd="0" parTransId="{7BCA61C5-4B7C-4B8B-BA4E-BE1922629CE8}" sibTransId="{246EAD54-BBA7-4BEA-AF03-C97182E67AA5}"/>
    <dgm:cxn modelId="{A28D5F99-2796-4353-A778-B8540D586079}" type="presOf" srcId="{DC470D5E-4D8A-408E-AAAF-ECD4D2C2105F}" destId="{45BAFA57-625A-4A60-B99A-47E8702AAF57}" srcOrd="1" destOrd="0" presId="urn:microsoft.com/office/officeart/2005/8/layout/list1"/>
    <dgm:cxn modelId="{4207619A-3B85-4C34-951E-351EDD601237}" srcId="{F1D0C8F5-21EB-45C5-8ACD-87524817FE9E}" destId="{FD431DB7-F9BA-4BA8-93F5-F98E0ACB55C0}" srcOrd="5" destOrd="0" parTransId="{81488071-4A9E-4F14-9EAB-50F4E11C273F}" sibTransId="{5067F344-83A5-454E-B0C4-79380EF12586}"/>
    <dgm:cxn modelId="{1A91509B-F614-4930-A7D7-5FAA866BDE9C}" type="presOf" srcId="{FD431DB7-F9BA-4BA8-93F5-F98E0ACB55C0}" destId="{1BBA5E1C-6F3D-46AF-8BA5-3B7A3AF57975}" srcOrd="0" destOrd="5" presId="urn:microsoft.com/office/officeart/2005/8/layout/list1"/>
    <dgm:cxn modelId="{6C9E7AC9-E83B-464B-9D7A-238BCB51E65F}" type="presOf" srcId="{9FFF87C9-A7BF-4B05-9783-6B0987276F59}" destId="{1678E7F7-8D88-495F-BB64-84558C013607}" srcOrd="0" destOrd="0" presId="urn:microsoft.com/office/officeart/2005/8/layout/list1"/>
    <dgm:cxn modelId="{8E2441CA-207B-4741-BAD7-522F173DFB7A}" type="presOf" srcId="{F1D0C8F5-21EB-45C5-8ACD-87524817FE9E}" destId="{016EDFF3-0CC6-4631-B12B-C514D67FCD9E}" srcOrd="0" destOrd="0" presId="urn:microsoft.com/office/officeart/2005/8/layout/list1"/>
    <dgm:cxn modelId="{25D513EF-EE85-4436-A674-A6FC5A2FB33C}" srcId="{DC470D5E-4D8A-408E-AAAF-ECD4D2C2105F}" destId="{72201D6F-ED69-41C0-9CDC-1902CEB70980}" srcOrd="0" destOrd="0" parTransId="{A2078E46-19AA-4F2F-B5A9-DD1D04123F67}" sibTransId="{07A44865-76BE-4BDA-B77E-F98A9DB7BCC1}"/>
    <dgm:cxn modelId="{83D8D0F3-7FE5-423A-BFC1-C9F60282989C}" srcId="{F1D0C8F5-21EB-45C5-8ACD-87524817FE9E}" destId="{ACE49E20-C66E-4776-ABB9-34E40D7138F0}" srcOrd="2" destOrd="0" parTransId="{C239E5E1-F964-49FF-B543-F9200546F116}" sibTransId="{A186D209-85B7-407E-9024-698EC0CB2E32}"/>
    <dgm:cxn modelId="{FD067EFA-3C87-4E39-92F2-DE3FFBB34829}" type="presOf" srcId="{ACE49E20-C66E-4776-ABB9-34E40D7138F0}" destId="{1BBA5E1C-6F3D-46AF-8BA5-3B7A3AF57975}" srcOrd="0" destOrd="2" presId="urn:microsoft.com/office/officeart/2005/8/layout/list1"/>
    <dgm:cxn modelId="{DD1837FD-2B45-45B5-BF18-554CC0C81457}" srcId="{F1D0C8F5-21EB-45C5-8ACD-87524817FE9E}" destId="{8DC14CDB-7D85-4B77-AAE1-62B83439D219}" srcOrd="0" destOrd="0" parTransId="{006B1651-B7D0-466B-86CE-6F46D6F3C359}" sibTransId="{CFFD0B2D-ED04-4D4B-9D5E-DB5C6D67E2A6}"/>
    <dgm:cxn modelId="{7F8EB5FD-1783-4548-90F3-F000965F4C83}" srcId="{F1D0C8F5-21EB-45C5-8ACD-87524817FE9E}" destId="{DA6557F0-FE8A-4584-94EE-B0C8A5CB5A6F}" srcOrd="4" destOrd="0" parTransId="{71F6DBEF-AD48-4DC4-B0BC-227D0E2BCEB1}" sibTransId="{F85E333D-CCDC-4152-9F30-B720F4D996BF}"/>
    <dgm:cxn modelId="{407560D8-D5CB-4E18-BB92-211783225973}" type="presParOf" srcId="{1678E7F7-8D88-495F-BB64-84558C013607}" destId="{CAEE0DCF-F235-49AE-AA4A-0B5CD4361677}" srcOrd="0" destOrd="0" presId="urn:microsoft.com/office/officeart/2005/8/layout/list1"/>
    <dgm:cxn modelId="{0DE86663-EE97-4FFC-911A-F060F9A73502}" type="presParOf" srcId="{CAEE0DCF-F235-49AE-AA4A-0B5CD4361677}" destId="{016EDFF3-0CC6-4631-B12B-C514D67FCD9E}" srcOrd="0" destOrd="0" presId="urn:microsoft.com/office/officeart/2005/8/layout/list1"/>
    <dgm:cxn modelId="{213B2E78-564B-4AEA-9A4D-FBB48BB6492C}" type="presParOf" srcId="{CAEE0DCF-F235-49AE-AA4A-0B5CD4361677}" destId="{38A7052D-C12D-461F-90D2-EF69795E7867}" srcOrd="1" destOrd="0" presId="urn:microsoft.com/office/officeart/2005/8/layout/list1"/>
    <dgm:cxn modelId="{63DE0C00-0326-449A-893F-7A2478766362}" type="presParOf" srcId="{1678E7F7-8D88-495F-BB64-84558C013607}" destId="{528619CC-2748-4EEB-B29D-9A034A016692}" srcOrd="1" destOrd="0" presId="urn:microsoft.com/office/officeart/2005/8/layout/list1"/>
    <dgm:cxn modelId="{13794FC2-11C5-46E5-B880-633B35E3F491}" type="presParOf" srcId="{1678E7F7-8D88-495F-BB64-84558C013607}" destId="{1BBA5E1C-6F3D-46AF-8BA5-3B7A3AF57975}" srcOrd="2" destOrd="0" presId="urn:microsoft.com/office/officeart/2005/8/layout/list1"/>
    <dgm:cxn modelId="{7AE8265D-ABEF-4EAA-8E18-9CC20D49CFB8}" type="presParOf" srcId="{1678E7F7-8D88-495F-BB64-84558C013607}" destId="{62BEB3CF-7F89-4EA9-AAAA-F9260D54A835}" srcOrd="3" destOrd="0" presId="urn:microsoft.com/office/officeart/2005/8/layout/list1"/>
    <dgm:cxn modelId="{16980466-1A6E-46A0-B470-996A3089D462}" type="presParOf" srcId="{1678E7F7-8D88-495F-BB64-84558C013607}" destId="{91973316-F9E6-4C35-885F-70196B93630B}" srcOrd="4" destOrd="0" presId="urn:microsoft.com/office/officeart/2005/8/layout/list1"/>
    <dgm:cxn modelId="{06C7B6A2-8F3B-46D7-ADF5-107588AF032F}" type="presParOf" srcId="{91973316-F9E6-4C35-885F-70196B93630B}" destId="{F809892C-82DC-4693-A219-EEA3E197640C}" srcOrd="0" destOrd="0" presId="urn:microsoft.com/office/officeart/2005/8/layout/list1"/>
    <dgm:cxn modelId="{FB185183-39D5-49BB-B58C-0B478E7C5D59}" type="presParOf" srcId="{91973316-F9E6-4C35-885F-70196B93630B}" destId="{45BAFA57-625A-4A60-B99A-47E8702AAF57}" srcOrd="1" destOrd="0" presId="urn:microsoft.com/office/officeart/2005/8/layout/list1"/>
    <dgm:cxn modelId="{3E6F7255-EA80-4CEB-AA38-452043870894}" type="presParOf" srcId="{1678E7F7-8D88-495F-BB64-84558C013607}" destId="{F2744E28-60A1-4FB3-BDDC-76BEFB5C76F4}" srcOrd="5" destOrd="0" presId="urn:microsoft.com/office/officeart/2005/8/layout/list1"/>
    <dgm:cxn modelId="{F869CF4C-16A4-4C8E-96A5-97A5DC170EB3}" type="presParOf" srcId="{1678E7F7-8D88-495F-BB64-84558C013607}" destId="{6C6DEA93-0D9A-4FB4-9C16-B7FE0BCD98EF}"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21EB9-C200-4484-815C-3C3AC5E3A935}"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DE910B27-FC70-40FE-9373-C82951E57942}">
      <dgm:prSet/>
      <dgm:spPr/>
      <dgm:t>
        <a:bodyPr/>
        <a:lstStyle/>
        <a:p>
          <a:r>
            <a:rPr lang="en-US" dirty="0">
              <a:latin typeface="Aptos" panose="020B0004020202020204" pitchFamily="34" charset="0"/>
            </a:rPr>
            <a:t>If choice, always choose in-person</a:t>
          </a:r>
        </a:p>
      </dgm:t>
    </dgm:pt>
    <dgm:pt modelId="{756AA90D-EDFF-4E43-8EC2-FA108D72862A}" type="parTrans" cxnId="{483E14E4-7647-4282-9D71-CA1133150AF0}">
      <dgm:prSet/>
      <dgm:spPr/>
      <dgm:t>
        <a:bodyPr/>
        <a:lstStyle/>
        <a:p>
          <a:endParaRPr lang="en-US"/>
        </a:p>
      </dgm:t>
    </dgm:pt>
    <dgm:pt modelId="{E3ECF236-00BB-49F8-83B6-F17F78A7C595}" type="sibTrans" cxnId="{483E14E4-7647-4282-9D71-CA1133150AF0}">
      <dgm:prSet/>
      <dgm:spPr/>
      <dgm:t>
        <a:bodyPr/>
        <a:lstStyle/>
        <a:p>
          <a:endParaRPr lang="en-US"/>
        </a:p>
      </dgm:t>
    </dgm:pt>
    <dgm:pt modelId="{7381CD6A-9E7E-4406-B85C-1711EEE5D9C5}">
      <dgm:prSet/>
      <dgm:spPr/>
      <dgm:t>
        <a:bodyPr/>
        <a:lstStyle/>
        <a:p>
          <a:r>
            <a:rPr lang="en-US" dirty="0">
              <a:latin typeface="Aptos" panose="020B0004020202020204" pitchFamily="34" charset="0"/>
            </a:rPr>
            <a:t>If no-choice, choose Zoom</a:t>
          </a:r>
        </a:p>
      </dgm:t>
    </dgm:pt>
    <dgm:pt modelId="{93EDDE56-5D01-4E2B-8326-1C349C0B8807}" type="parTrans" cxnId="{AB9ED394-93AB-4A24-9611-C3515D69A557}">
      <dgm:prSet/>
      <dgm:spPr/>
      <dgm:t>
        <a:bodyPr/>
        <a:lstStyle/>
        <a:p>
          <a:endParaRPr lang="en-US"/>
        </a:p>
      </dgm:t>
    </dgm:pt>
    <dgm:pt modelId="{B10E8B74-2D57-4D0C-AF74-C0B4C8E97761}" type="sibTrans" cxnId="{AB9ED394-93AB-4A24-9611-C3515D69A557}">
      <dgm:prSet/>
      <dgm:spPr/>
      <dgm:t>
        <a:bodyPr/>
        <a:lstStyle/>
        <a:p>
          <a:endParaRPr lang="en-US"/>
        </a:p>
      </dgm:t>
    </dgm:pt>
    <dgm:pt modelId="{13EFEF8A-4D06-4538-A0A8-7D4553B73216}">
      <dgm:prSet/>
      <dgm:spPr/>
      <dgm:t>
        <a:bodyPr/>
        <a:lstStyle/>
        <a:p>
          <a:r>
            <a:rPr lang="en-US" dirty="0">
              <a:latin typeface="Aptos" panose="020B0004020202020204" pitchFamily="34" charset="0"/>
            </a:rPr>
            <a:t>Only agree if ALL attendees are remote from each other</a:t>
          </a:r>
        </a:p>
      </dgm:t>
    </dgm:pt>
    <dgm:pt modelId="{2538C104-5C2A-4F7B-9AEC-AB0DA865A2A7}" type="parTrans" cxnId="{32007378-35A2-4CD4-9AEF-64B2C004F1D3}">
      <dgm:prSet/>
      <dgm:spPr/>
      <dgm:t>
        <a:bodyPr/>
        <a:lstStyle/>
        <a:p>
          <a:endParaRPr lang="en-US"/>
        </a:p>
      </dgm:t>
    </dgm:pt>
    <dgm:pt modelId="{458F1450-F278-4E5A-BCD7-6E82212C5B6A}" type="sibTrans" cxnId="{32007378-35A2-4CD4-9AEF-64B2C004F1D3}">
      <dgm:prSet/>
      <dgm:spPr/>
      <dgm:t>
        <a:bodyPr/>
        <a:lstStyle/>
        <a:p>
          <a:endParaRPr lang="en-US"/>
        </a:p>
      </dgm:t>
    </dgm:pt>
    <dgm:pt modelId="{B4E71648-889B-4BE7-A204-A3D96B443448}">
      <dgm:prSet/>
      <dgm:spPr/>
      <dgm:t>
        <a:bodyPr/>
        <a:lstStyle/>
        <a:p>
          <a:r>
            <a:rPr lang="en-US" dirty="0">
              <a:latin typeface="Aptos" panose="020B0004020202020204" pitchFamily="34" charset="0"/>
            </a:rPr>
            <a:t>Ensure that witness has sufficient bandwidth</a:t>
          </a:r>
        </a:p>
      </dgm:t>
    </dgm:pt>
    <dgm:pt modelId="{4E7CB791-16A8-43E5-88B9-21D9FD7BAF14}" type="parTrans" cxnId="{F9DD31A5-F5F2-4FEF-895F-216B243BA955}">
      <dgm:prSet/>
      <dgm:spPr/>
      <dgm:t>
        <a:bodyPr/>
        <a:lstStyle/>
        <a:p>
          <a:endParaRPr lang="en-US"/>
        </a:p>
      </dgm:t>
    </dgm:pt>
    <dgm:pt modelId="{E114A07F-2120-417F-9228-8123743C730D}" type="sibTrans" cxnId="{F9DD31A5-F5F2-4FEF-895F-216B243BA955}">
      <dgm:prSet/>
      <dgm:spPr/>
      <dgm:t>
        <a:bodyPr/>
        <a:lstStyle/>
        <a:p>
          <a:endParaRPr lang="en-US"/>
        </a:p>
      </dgm:t>
    </dgm:pt>
    <dgm:pt modelId="{C1D83A87-7F1F-42C2-AAC2-E064B7AFAC59}">
      <dgm:prSet/>
      <dgm:spPr/>
      <dgm:t>
        <a:bodyPr/>
        <a:lstStyle/>
        <a:p>
          <a:r>
            <a:rPr lang="en-US" dirty="0">
              <a:latin typeface="Aptos" panose="020B0004020202020204" pitchFamily="34" charset="0"/>
            </a:rPr>
            <a:t>Obtain commitment from witness that she won’t communicate in any form with counsel</a:t>
          </a:r>
        </a:p>
      </dgm:t>
    </dgm:pt>
    <dgm:pt modelId="{C6C056F1-17D4-4ABD-BE95-F03AB7929E37}" type="parTrans" cxnId="{A57132B6-FC6F-4F6F-83C3-E4B5C9BC6513}">
      <dgm:prSet/>
      <dgm:spPr/>
      <dgm:t>
        <a:bodyPr/>
        <a:lstStyle/>
        <a:p>
          <a:endParaRPr lang="en-US"/>
        </a:p>
      </dgm:t>
    </dgm:pt>
    <dgm:pt modelId="{8F141C58-DD99-4F5E-8ECD-A7A0C4F050CD}" type="sibTrans" cxnId="{A57132B6-FC6F-4F6F-83C3-E4B5C9BC6513}">
      <dgm:prSet/>
      <dgm:spPr/>
      <dgm:t>
        <a:bodyPr/>
        <a:lstStyle/>
        <a:p>
          <a:endParaRPr lang="en-US"/>
        </a:p>
      </dgm:t>
    </dgm:pt>
    <dgm:pt modelId="{BF24E24A-3DEC-4822-B2B0-8246AFB9B79A}">
      <dgm:prSet/>
      <dgm:spPr/>
      <dgm:t>
        <a:bodyPr/>
        <a:lstStyle/>
        <a:p>
          <a:r>
            <a:rPr lang="en-US" dirty="0">
              <a:latin typeface="Aptos" panose="020B0004020202020204" pitchFamily="34" charset="0"/>
            </a:rPr>
            <a:t>Video quality is generally average</a:t>
          </a:r>
        </a:p>
      </dgm:t>
    </dgm:pt>
    <dgm:pt modelId="{E4AEDE6F-B798-4557-B274-B9485E4A7154}" type="parTrans" cxnId="{56C2B48A-CC64-4927-AB0F-ACC2DD893A18}">
      <dgm:prSet/>
      <dgm:spPr/>
      <dgm:t>
        <a:bodyPr/>
        <a:lstStyle/>
        <a:p>
          <a:endParaRPr lang="en-US"/>
        </a:p>
      </dgm:t>
    </dgm:pt>
    <dgm:pt modelId="{6A1314A0-0FB0-4D24-9315-410288565907}" type="sibTrans" cxnId="{56C2B48A-CC64-4927-AB0F-ACC2DD893A18}">
      <dgm:prSet/>
      <dgm:spPr/>
      <dgm:t>
        <a:bodyPr/>
        <a:lstStyle/>
        <a:p>
          <a:endParaRPr lang="en-US"/>
        </a:p>
      </dgm:t>
    </dgm:pt>
    <dgm:pt modelId="{22EC3575-3D19-4B8B-8466-CCF98F505C51}">
      <dgm:prSet/>
      <dgm:spPr/>
      <dgm:t>
        <a:bodyPr/>
        <a:lstStyle/>
        <a:p>
          <a:r>
            <a:rPr lang="en-US" dirty="0">
              <a:latin typeface="Aptos" panose="020B0004020202020204" pitchFamily="34" charset="0"/>
            </a:rPr>
            <a:t>Veritext has a great exhibit-sharing feature obviating need to screen share</a:t>
          </a:r>
        </a:p>
      </dgm:t>
    </dgm:pt>
    <dgm:pt modelId="{6F515F06-E8AA-4325-A0EF-1F8B42A42656}" type="parTrans" cxnId="{CF5CF286-3593-4061-B525-05C9C1D6F645}">
      <dgm:prSet/>
      <dgm:spPr/>
      <dgm:t>
        <a:bodyPr/>
        <a:lstStyle/>
        <a:p>
          <a:endParaRPr lang="en-US"/>
        </a:p>
      </dgm:t>
    </dgm:pt>
    <dgm:pt modelId="{F79CCF5A-7B79-42C4-A9EC-365439D9C075}" type="sibTrans" cxnId="{CF5CF286-3593-4061-B525-05C9C1D6F645}">
      <dgm:prSet/>
      <dgm:spPr/>
      <dgm:t>
        <a:bodyPr/>
        <a:lstStyle/>
        <a:p>
          <a:endParaRPr lang="en-US"/>
        </a:p>
      </dgm:t>
    </dgm:pt>
    <dgm:pt modelId="{B3C42AC1-3EA8-4600-8F0E-10F850EB1D5B}" type="pres">
      <dgm:prSet presAssocID="{5BE21EB9-C200-4484-815C-3C3AC5E3A935}" presName="linear" presStyleCnt="0">
        <dgm:presLayoutVars>
          <dgm:dir/>
          <dgm:animLvl val="lvl"/>
          <dgm:resizeHandles val="exact"/>
        </dgm:presLayoutVars>
      </dgm:prSet>
      <dgm:spPr/>
    </dgm:pt>
    <dgm:pt modelId="{A43F10B2-180F-4419-B841-29B6B7F1DF7C}" type="pres">
      <dgm:prSet presAssocID="{DE910B27-FC70-40FE-9373-C82951E57942}" presName="parentLin" presStyleCnt="0"/>
      <dgm:spPr/>
    </dgm:pt>
    <dgm:pt modelId="{9A9C0C68-FBEF-4779-8FF5-120C484737BB}" type="pres">
      <dgm:prSet presAssocID="{DE910B27-FC70-40FE-9373-C82951E57942}" presName="parentLeftMargin" presStyleLbl="node1" presStyleIdx="0" presStyleCnt="2"/>
      <dgm:spPr/>
    </dgm:pt>
    <dgm:pt modelId="{F807D171-5686-4EF7-A370-FF1BC0F35283}" type="pres">
      <dgm:prSet presAssocID="{DE910B27-FC70-40FE-9373-C82951E57942}" presName="parentText" presStyleLbl="node1" presStyleIdx="0" presStyleCnt="2">
        <dgm:presLayoutVars>
          <dgm:chMax val="0"/>
          <dgm:bulletEnabled val="1"/>
        </dgm:presLayoutVars>
      </dgm:prSet>
      <dgm:spPr/>
    </dgm:pt>
    <dgm:pt modelId="{0154D9A2-574C-4ED2-BCA4-17A0DE6E1EDD}" type="pres">
      <dgm:prSet presAssocID="{DE910B27-FC70-40FE-9373-C82951E57942}" presName="negativeSpace" presStyleCnt="0"/>
      <dgm:spPr/>
    </dgm:pt>
    <dgm:pt modelId="{A3AADEFB-B143-4089-94CD-F24F3BCF789D}" type="pres">
      <dgm:prSet presAssocID="{DE910B27-FC70-40FE-9373-C82951E57942}" presName="childText" presStyleLbl="conFgAcc1" presStyleIdx="0" presStyleCnt="2">
        <dgm:presLayoutVars>
          <dgm:bulletEnabled val="1"/>
        </dgm:presLayoutVars>
      </dgm:prSet>
      <dgm:spPr/>
    </dgm:pt>
    <dgm:pt modelId="{8B96D448-477A-4699-814A-B33AB93A9FE9}" type="pres">
      <dgm:prSet presAssocID="{E3ECF236-00BB-49F8-83B6-F17F78A7C595}" presName="spaceBetweenRectangles" presStyleCnt="0"/>
      <dgm:spPr/>
    </dgm:pt>
    <dgm:pt modelId="{78BC1315-2C08-44EB-90A6-636E362094D0}" type="pres">
      <dgm:prSet presAssocID="{7381CD6A-9E7E-4406-B85C-1711EEE5D9C5}" presName="parentLin" presStyleCnt="0"/>
      <dgm:spPr/>
    </dgm:pt>
    <dgm:pt modelId="{979AA0EA-204B-4749-8995-D47241D63EB9}" type="pres">
      <dgm:prSet presAssocID="{7381CD6A-9E7E-4406-B85C-1711EEE5D9C5}" presName="parentLeftMargin" presStyleLbl="node1" presStyleIdx="0" presStyleCnt="2"/>
      <dgm:spPr/>
    </dgm:pt>
    <dgm:pt modelId="{A1876D9E-E7D9-4E83-A65C-F7F3C49CD982}" type="pres">
      <dgm:prSet presAssocID="{7381CD6A-9E7E-4406-B85C-1711EEE5D9C5}" presName="parentText" presStyleLbl="node1" presStyleIdx="1" presStyleCnt="2">
        <dgm:presLayoutVars>
          <dgm:chMax val="0"/>
          <dgm:bulletEnabled val="1"/>
        </dgm:presLayoutVars>
      </dgm:prSet>
      <dgm:spPr/>
    </dgm:pt>
    <dgm:pt modelId="{B4FE595A-1EAE-40E4-B811-17386555390E}" type="pres">
      <dgm:prSet presAssocID="{7381CD6A-9E7E-4406-B85C-1711EEE5D9C5}" presName="negativeSpace" presStyleCnt="0"/>
      <dgm:spPr/>
    </dgm:pt>
    <dgm:pt modelId="{0A9BFBAE-4E80-4D55-9D70-8F4381C44253}" type="pres">
      <dgm:prSet presAssocID="{7381CD6A-9E7E-4406-B85C-1711EEE5D9C5}" presName="childText" presStyleLbl="conFgAcc1" presStyleIdx="1" presStyleCnt="2">
        <dgm:presLayoutVars>
          <dgm:bulletEnabled val="1"/>
        </dgm:presLayoutVars>
      </dgm:prSet>
      <dgm:spPr/>
    </dgm:pt>
  </dgm:ptLst>
  <dgm:cxnLst>
    <dgm:cxn modelId="{8DCD3203-D7BF-4F0A-901A-0C4764673028}" type="presOf" srcId="{B4E71648-889B-4BE7-A204-A3D96B443448}" destId="{0A9BFBAE-4E80-4D55-9D70-8F4381C44253}" srcOrd="0" destOrd="1" presId="urn:microsoft.com/office/officeart/2005/8/layout/list1"/>
    <dgm:cxn modelId="{9F00011E-79C1-4169-A043-F9CE52641C4B}" type="presOf" srcId="{13EFEF8A-4D06-4538-A0A8-7D4553B73216}" destId="{0A9BFBAE-4E80-4D55-9D70-8F4381C44253}" srcOrd="0" destOrd="0" presId="urn:microsoft.com/office/officeart/2005/8/layout/list1"/>
    <dgm:cxn modelId="{681E2026-4985-47CE-9CD5-A628307F24AF}" type="presOf" srcId="{5BE21EB9-C200-4484-815C-3C3AC5E3A935}" destId="{B3C42AC1-3EA8-4600-8F0E-10F850EB1D5B}" srcOrd="0" destOrd="0" presId="urn:microsoft.com/office/officeart/2005/8/layout/list1"/>
    <dgm:cxn modelId="{157E0C6F-4B30-4649-9BBA-4B7ACFB52446}" type="presOf" srcId="{DE910B27-FC70-40FE-9373-C82951E57942}" destId="{9A9C0C68-FBEF-4779-8FF5-120C484737BB}" srcOrd="0" destOrd="0" presId="urn:microsoft.com/office/officeart/2005/8/layout/list1"/>
    <dgm:cxn modelId="{69B55455-5139-4766-A0AC-FAC45E0A9460}" type="presOf" srcId="{BF24E24A-3DEC-4822-B2B0-8246AFB9B79A}" destId="{0A9BFBAE-4E80-4D55-9D70-8F4381C44253}" srcOrd="0" destOrd="3" presId="urn:microsoft.com/office/officeart/2005/8/layout/list1"/>
    <dgm:cxn modelId="{57D68355-741E-400E-8C42-659BC9B4AE41}" type="presOf" srcId="{DE910B27-FC70-40FE-9373-C82951E57942}" destId="{F807D171-5686-4EF7-A370-FF1BC0F35283}" srcOrd="1" destOrd="0" presId="urn:microsoft.com/office/officeart/2005/8/layout/list1"/>
    <dgm:cxn modelId="{32007378-35A2-4CD4-9AEF-64B2C004F1D3}" srcId="{7381CD6A-9E7E-4406-B85C-1711EEE5D9C5}" destId="{13EFEF8A-4D06-4538-A0A8-7D4553B73216}" srcOrd="0" destOrd="0" parTransId="{2538C104-5C2A-4F7B-9AEC-AB0DA865A2A7}" sibTransId="{458F1450-F278-4E5A-BCD7-6E82212C5B6A}"/>
    <dgm:cxn modelId="{CF5CF286-3593-4061-B525-05C9C1D6F645}" srcId="{7381CD6A-9E7E-4406-B85C-1711EEE5D9C5}" destId="{22EC3575-3D19-4B8B-8466-CCF98F505C51}" srcOrd="4" destOrd="0" parTransId="{6F515F06-E8AA-4325-A0EF-1F8B42A42656}" sibTransId="{F79CCF5A-7B79-42C4-A9EC-365439D9C075}"/>
    <dgm:cxn modelId="{56C2B48A-CC64-4927-AB0F-ACC2DD893A18}" srcId="{7381CD6A-9E7E-4406-B85C-1711EEE5D9C5}" destId="{BF24E24A-3DEC-4822-B2B0-8246AFB9B79A}" srcOrd="3" destOrd="0" parTransId="{E4AEDE6F-B798-4557-B274-B9485E4A7154}" sibTransId="{6A1314A0-0FB0-4D24-9315-410288565907}"/>
    <dgm:cxn modelId="{AB9ED394-93AB-4A24-9611-C3515D69A557}" srcId="{5BE21EB9-C200-4484-815C-3C3AC5E3A935}" destId="{7381CD6A-9E7E-4406-B85C-1711EEE5D9C5}" srcOrd="1" destOrd="0" parTransId="{93EDDE56-5D01-4E2B-8326-1C349C0B8807}" sibTransId="{B10E8B74-2D57-4D0C-AF74-C0B4C8E97761}"/>
    <dgm:cxn modelId="{A9AD8F9B-7F8D-4D44-BF77-445AA02A5DB5}" type="presOf" srcId="{7381CD6A-9E7E-4406-B85C-1711EEE5D9C5}" destId="{A1876D9E-E7D9-4E83-A65C-F7F3C49CD982}" srcOrd="1" destOrd="0" presId="urn:microsoft.com/office/officeart/2005/8/layout/list1"/>
    <dgm:cxn modelId="{C483E5A1-FB56-4582-9982-2B39D806DEF0}" type="presOf" srcId="{7381CD6A-9E7E-4406-B85C-1711EEE5D9C5}" destId="{979AA0EA-204B-4749-8995-D47241D63EB9}" srcOrd="0" destOrd="0" presId="urn:microsoft.com/office/officeart/2005/8/layout/list1"/>
    <dgm:cxn modelId="{F9DD31A5-F5F2-4FEF-895F-216B243BA955}" srcId="{7381CD6A-9E7E-4406-B85C-1711EEE5D9C5}" destId="{B4E71648-889B-4BE7-A204-A3D96B443448}" srcOrd="1" destOrd="0" parTransId="{4E7CB791-16A8-43E5-88B9-21D9FD7BAF14}" sibTransId="{E114A07F-2120-417F-9228-8123743C730D}"/>
    <dgm:cxn modelId="{158238AB-FB12-4E83-B0FE-9116316BE5C2}" type="presOf" srcId="{C1D83A87-7F1F-42C2-AAC2-E064B7AFAC59}" destId="{0A9BFBAE-4E80-4D55-9D70-8F4381C44253}" srcOrd="0" destOrd="2" presId="urn:microsoft.com/office/officeart/2005/8/layout/list1"/>
    <dgm:cxn modelId="{A57132B6-FC6F-4F6F-83C3-E4B5C9BC6513}" srcId="{7381CD6A-9E7E-4406-B85C-1711EEE5D9C5}" destId="{C1D83A87-7F1F-42C2-AAC2-E064B7AFAC59}" srcOrd="2" destOrd="0" parTransId="{C6C056F1-17D4-4ABD-BE95-F03AB7929E37}" sibTransId="{8F141C58-DD99-4F5E-8ECD-A7A0C4F050CD}"/>
    <dgm:cxn modelId="{DADF96DF-4EEB-4D18-97FD-7D49CDFECE62}" type="presOf" srcId="{22EC3575-3D19-4B8B-8466-CCF98F505C51}" destId="{0A9BFBAE-4E80-4D55-9D70-8F4381C44253}" srcOrd="0" destOrd="4" presId="urn:microsoft.com/office/officeart/2005/8/layout/list1"/>
    <dgm:cxn modelId="{483E14E4-7647-4282-9D71-CA1133150AF0}" srcId="{5BE21EB9-C200-4484-815C-3C3AC5E3A935}" destId="{DE910B27-FC70-40FE-9373-C82951E57942}" srcOrd="0" destOrd="0" parTransId="{756AA90D-EDFF-4E43-8EC2-FA108D72862A}" sibTransId="{E3ECF236-00BB-49F8-83B6-F17F78A7C595}"/>
    <dgm:cxn modelId="{41204327-CE3D-45E4-9784-DB59F800E575}" type="presParOf" srcId="{B3C42AC1-3EA8-4600-8F0E-10F850EB1D5B}" destId="{A43F10B2-180F-4419-B841-29B6B7F1DF7C}" srcOrd="0" destOrd="0" presId="urn:microsoft.com/office/officeart/2005/8/layout/list1"/>
    <dgm:cxn modelId="{C68EF713-9E8B-4F29-A5F2-7CB9DEAD65E6}" type="presParOf" srcId="{A43F10B2-180F-4419-B841-29B6B7F1DF7C}" destId="{9A9C0C68-FBEF-4779-8FF5-120C484737BB}" srcOrd="0" destOrd="0" presId="urn:microsoft.com/office/officeart/2005/8/layout/list1"/>
    <dgm:cxn modelId="{D3CF4721-E49F-49FB-9942-B1390704FF49}" type="presParOf" srcId="{A43F10B2-180F-4419-B841-29B6B7F1DF7C}" destId="{F807D171-5686-4EF7-A370-FF1BC0F35283}" srcOrd="1" destOrd="0" presId="urn:microsoft.com/office/officeart/2005/8/layout/list1"/>
    <dgm:cxn modelId="{C0972774-AE07-451E-B9B3-810A7E581B32}" type="presParOf" srcId="{B3C42AC1-3EA8-4600-8F0E-10F850EB1D5B}" destId="{0154D9A2-574C-4ED2-BCA4-17A0DE6E1EDD}" srcOrd="1" destOrd="0" presId="urn:microsoft.com/office/officeart/2005/8/layout/list1"/>
    <dgm:cxn modelId="{CA8B1AF4-E275-4E1D-B437-2B18753CC0FE}" type="presParOf" srcId="{B3C42AC1-3EA8-4600-8F0E-10F850EB1D5B}" destId="{A3AADEFB-B143-4089-94CD-F24F3BCF789D}" srcOrd="2" destOrd="0" presId="urn:microsoft.com/office/officeart/2005/8/layout/list1"/>
    <dgm:cxn modelId="{ADFD5DBA-DA19-43E2-ADA1-4B967D5662E7}" type="presParOf" srcId="{B3C42AC1-3EA8-4600-8F0E-10F850EB1D5B}" destId="{8B96D448-477A-4699-814A-B33AB93A9FE9}" srcOrd="3" destOrd="0" presId="urn:microsoft.com/office/officeart/2005/8/layout/list1"/>
    <dgm:cxn modelId="{109DF5F7-621C-4CE6-B80A-48AD29536D4B}" type="presParOf" srcId="{B3C42AC1-3EA8-4600-8F0E-10F850EB1D5B}" destId="{78BC1315-2C08-44EB-90A6-636E362094D0}" srcOrd="4" destOrd="0" presId="urn:microsoft.com/office/officeart/2005/8/layout/list1"/>
    <dgm:cxn modelId="{60D56BC5-9836-4F32-9246-EF6E76B7C939}" type="presParOf" srcId="{78BC1315-2C08-44EB-90A6-636E362094D0}" destId="{979AA0EA-204B-4749-8995-D47241D63EB9}" srcOrd="0" destOrd="0" presId="urn:microsoft.com/office/officeart/2005/8/layout/list1"/>
    <dgm:cxn modelId="{9746B12D-AF3E-40F2-8887-2E2C09DB0E64}" type="presParOf" srcId="{78BC1315-2C08-44EB-90A6-636E362094D0}" destId="{A1876D9E-E7D9-4E83-A65C-F7F3C49CD982}" srcOrd="1" destOrd="0" presId="urn:microsoft.com/office/officeart/2005/8/layout/list1"/>
    <dgm:cxn modelId="{512D2E38-BB5D-4FCB-B02D-C30705FC5E56}" type="presParOf" srcId="{B3C42AC1-3EA8-4600-8F0E-10F850EB1D5B}" destId="{B4FE595A-1EAE-40E4-B811-17386555390E}" srcOrd="5" destOrd="0" presId="urn:microsoft.com/office/officeart/2005/8/layout/list1"/>
    <dgm:cxn modelId="{C5212575-18DB-41F6-BE56-7A80CBFA1378}" type="presParOf" srcId="{B3C42AC1-3EA8-4600-8F0E-10F850EB1D5B}" destId="{0A9BFBAE-4E80-4D55-9D70-8F4381C4425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13197-9477-4101-8584-C9349FCB9D6C}"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6CC02C94-7D7F-40E1-87E6-1CA870D03932}">
      <dgm:prSet custT="1"/>
      <dgm:spPr/>
      <dgm:t>
        <a:bodyPr/>
        <a:lstStyle/>
        <a:p>
          <a:r>
            <a:rPr lang="en-US" sz="1600" dirty="0">
              <a:latin typeface="Aptos" panose="020B0004020202020204" pitchFamily="34" charset="0"/>
            </a:rPr>
            <a:t>Review the documents</a:t>
          </a:r>
        </a:p>
      </dgm:t>
    </dgm:pt>
    <dgm:pt modelId="{73A5FED5-DFD3-4C5C-B80E-1A774E785DC5}" type="parTrans" cxnId="{B2FF2E95-3B0B-492D-9592-5D61F86F054A}">
      <dgm:prSet/>
      <dgm:spPr/>
      <dgm:t>
        <a:bodyPr/>
        <a:lstStyle/>
        <a:p>
          <a:endParaRPr lang="en-US"/>
        </a:p>
      </dgm:t>
    </dgm:pt>
    <dgm:pt modelId="{080B8DCE-DBE0-40B5-B46F-13535CAE838B}" type="sibTrans" cxnId="{B2FF2E95-3B0B-492D-9592-5D61F86F054A}">
      <dgm:prSet/>
      <dgm:spPr/>
      <dgm:t>
        <a:bodyPr/>
        <a:lstStyle/>
        <a:p>
          <a:endParaRPr lang="en-US"/>
        </a:p>
      </dgm:t>
    </dgm:pt>
    <dgm:pt modelId="{03C9DD25-0A1C-44B8-B110-D28B1A37EDE4}">
      <dgm:prSet/>
      <dgm:spPr/>
      <dgm:t>
        <a:bodyPr/>
        <a:lstStyle/>
        <a:p>
          <a:pPr>
            <a:buNone/>
          </a:pPr>
          <a:r>
            <a:rPr lang="en-US" b="1" dirty="0">
              <a:latin typeface="Aptos" panose="020B0004020202020204" pitchFamily="34" charset="0"/>
            </a:rPr>
            <a:t>Review productions from Plaintiff and client</a:t>
          </a:r>
        </a:p>
      </dgm:t>
    </dgm:pt>
    <dgm:pt modelId="{67BFA7C7-5550-4327-A481-9B6E8E96DC64}" type="parTrans" cxnId="{6079AC06-8A56-4C4D-AFE2-0819CC00CA2A}">
      <dgm:prSet/>
      <dgm:spPr/>
      <dgm:t>
        <a:bodyPr/>
        <a:lstStyle/>
        <a:p>
          <a:endParaRPr lang="en-US"/>
        </a:p>
      </dgm:t>
    </dgm:pt>
    <dgm:pt modelId="{1BFCCFF2-2419-4049-A5B3-254C91946C39}" type="sibTrans" cxnId="{6079AC06-8A56-4C4D-AFE2-0819CC00CA2A}">
      <dgm:prSet/>
      <dgm:spPr/>
      <dgm:t>
        <a:bodyPr/>
        <a:lstStyle/>
        <a:p>
          <a:endParaRPr lang="en-US"/>
        </a:p>
      </dgm:t>
    </dgm:pt>
    <dgm:pt modelId="{61F24723-15C3-4207-8018-A3BB4796A3E2}">
      <dgm:prSet/>
      <dgm:spPr/>
      <dgm:t>
        <a:bodyPr/>
        <a:lstStyle/>
        <a:p>
          <a:r>
            <a:rPr lang="en-US" dirty="0">
              <a:latin typeface="Aptos" panose="020B0004020202020204" pitchFamily="34" charset="0"/>
            </a:rPr>
            <a:t>Plaintiff’s personnel file</a:t>
          </a:r>
        </a:p>
      </dgm:t>
    </dgm:pt>
    <dgm:pt modelId="{E030860F-2902-4785-91A9-BA6AC93BE6CE}" type="parTrans" cxnId="{7AFD733D-1C7D-4CEB-8E9E-37EA17271C03}">
      <dgm:prSet/>
      <dgm:spPr/>
      <dgm:t>
        <a:bodyPr/>
        <a:lstStyle/>
        <a:p>
          <a:endParaRPr lang="en-US"/>
        </a:p>
      </dgm:t>
    </dgm:pt>
    <dgm:pt modelId="{02F6E6E0-7520-491C-998B-E2DCD1C233F4}" type="sibTrans" cxnId="{7AFD733D-1C7D-4CEB-8E9E-37EA17271C03}">
      <dgm:prSet/>
      <dgm:spPr/>
      <dgm:t>
        <a:bodyPr/>
        <a:lstStyle/>
        <a:p>
          <a:endParaRPr lang="en-US"/>
        </a:p>
      </dgm:t>
    </dgm:pt>
    <dgm:pt modelId="{3FC3649D-3708-4DB4-AEC9-26E7EAF06195}">
      <dgm:prSet/>
      <dgm:spPr/>
      <dgm:t>
        <a:bodyPr/>
        <a:lstStyle/>
        <a:p>
          <a:pPr>
            <a:buFont typeface="Courier New" panose="02070309020205020404" pitchFamily="49" charset="0"/>
            <a:buChar char="o"/>
          </a:pPr>
          <a:r>
            <a:rPr lang="en-US" dirty="0">
              <a:latin typeface="Aptos" panose="020B0004020202020204" pitchFamily="34" charset="0"/>
            </a:rPr>
            <a:t>Performance reviews, disciplinary write-ups</a:t>
          </a:r>
        </a:p>
      </dgm:t>
    </dgm:pt>
    <dgm:pt modelId="{23B58074-6B10-46ED-9E54-7C70231DF358}" type="parTrans" cxnId="{38C03440-B911-435D-A85F-3785F46A82D1}">
      <dgm:prSet/>
      <dgm:spPr/>
      <dgm:t>
        <a:bodyPr/>
        <a:lstStyle/>
        <a:p>
          <a:endParaRPr lang="en-US"/>
        </a:p>
      </dgm:t>
    </dgm:pt>
    <dgm:pt modelId="{9BB17DE5-06E2-46CA-A7D8-C30FFE1FC788}" type="sibTrans" cxnId="{38C03440-B911-435D-A85F-3785F46A82D1}">
      <dgm:prSet/>
      <dgm:spPr/>
      <dgm:t>
        <a:bodyPr/>
        <a:lstStyle/>
        <a:p>
          <a:endParaRPr lang="en-US"/>
        </a:p>
      </dgm:t>
    </dgm:pt>
    <dgm:pt modelId="{D5DF252D-4837-448E-B81D-F04E794BDC7B}">
      <dgm:prSet/>
      <dgm:spPr/>
      <dgm:t>
        <a:bodyPr/>
        <a:lstStyle/>
        <a:p>
          <a:r>
            <a:rPr lang="en-US" dirty="0">
              <a:latin typeface="Aptos" panose="020B0004020202020204" pitchFamily="34" charset="0"/>
            </a:rPr>
            <a:t>Employee handbooks and policies</a:t>
          </a:r>
        </a:p>
      </dgm:t>
    </dgm:pt>
    <dgm:pt modelId="{6717FD9F-172D-4BF1-8D59-1888AB6E2BB0}" type="parTrans" cxnId="{95C8DD48-FDAA-4FC1-BF9F-829D1B207CBF}">
      <dgm:prSet/>
      <dgm:spPr/>
      <dgm:t>
        <a:bodyPr/>
        <a:lstStyle/>
        <a:p>
          <a:endParaRPr lang="en-US"/>
        </a:p>
      </dgm:t>
    </dgm:pt>
    <dgm:pt modelId="{804287DA-A6EC-45A6-8018-F549E3FDAF3C}" type="sibTrans" cxnId="{95C8DD48-FDAA-4FC1-BF9F-829D1B207CBF}">
      <dgm:prSet/>
      <dgm:spPr/>
      <dgm:t>
        <a:bodyPr/>
        <a:lstStyle/>
        <a:p>
          <a:endParaRPr lang="en-US"/>
        </a:p>
      </dgm:t>
    </dgm:pt>
    <dgm:pt modelId="{418EC5B9-9E2E-4BD5-BCB8-0C8BE8CCB674}">
      <dgm:prSet/>
      <dgm:spPr/>
      <dgm:t>
        <a:bodyPr/>
        <a:lstStyle/>
        <a:p>
          <a:pPr>
            <a:buFont typeface="Courier New" panose="02070309020205020404" pitchFamily="49" charset="0"/>
            <a:buChar char="o"/>
          </a:pPr>
          <a:r>
            <a:rPr lang="en-US" dirty="0">
              <a:latin typeface="Aptos" panose="020B0004020202020204" pitchFamily="34" charset="0"/>
            </a:rPr>
            <a:t>Did the plaintiff follow procedure?  Was there an investigation?</a:t>
          </a:r>
        </a:p>
      </dgm:t>
    </dgm:pt>
    <dgm:pt modelId="{D31FE052-2C0F-4350-A6AB-14A6EFE2B8F4}" type="parTrans" cxnId="{01CD242C-6478-43BA-A787-187F661B30AA}">
      <dgm:prSet/>
      <dgm:spPr/>
      <dgm:t>
        <a:bodyPr/>
        <a:lstStyle/>
        <a:p>
          <a:endParaRPr lang="en-US"/>
        </a:p>
      </dgm:t>
    </dgm:pt>
    <dgm:pt modelId="{7853FDD7-E8B3-4E93-90DA-39FF83D9D150}" type="sibTrans" cxnId="{01CD242C-6478-43BA-A787-187F661B30AA}">
      <dgm:prSet/>
      <dgm:spPr/>
      <dgm:t>
        <a:bodyPr/>
        <a:lstStyle/>
        <a:p>
          <a:endParaRPr lang="en-US"/>
        </a:p>
      </dgm:t>
    </dgm:pt>
    <dgm:pt modelId="{8E79F1E8-B98D-4D81-87AC-83CADA33F993}">
      <dgm:prSet/>
      <dgm:spPr/>
      <dgm:t>
        <a:bodyPr/>
        <a:lstStyle/>
        <a:p>
          <a:r>
            <a:rPr lang="en-US" dirty="0">
              <a:latin typeface="Aptos" panose="020B0004020202020204" pitchFamily="34" charset="0"/>
            </a:rPr>
            <a:t>Other documents</a:t>
          </a:r>
        </a:p>
      </dgm:t>
    </dgm:pt>
    <dgm:pt modelId="{5F2146C9-6784-41B2-BA67-CC6593AC4465}" type="parTrans" cxnId="{A4B7AE40-CD39-45D5-8A56-7583B51A0C99}">
      <dgm:prSet/>
      <dgm:spPr/>
      <dgm:t>
        <a:bodyPr/>
        <a:lstStyle/>
        <a:p>
          <a:endParaRPr lang="en-US"/>
        </a:p>
      </dgm:t>
    </dgm:pt>
    <dgm:pt modelId="{37A5AF86-2CD3-4437-92D8-707196918883}" type="sibTrans" cxnId="{A4B7AE40-CD39-45D5-8A56-7583B51A0C99}">
      <dgm:prSet/>
      <dgm:spPr/>
      <dgm:t>
        <a:bodyPr/>
        <a:lstStyle/>
        <a:p>
          <a:endParaRPr lang="en-US"/>
        </a:p>
      </dgm:t>
    </dgm:pt>
    <dgm:pt modelId="{EFB2F39D-4467-4392-85CB-E409C99BB470}">
      <dgm:prSet/>
      <dgm:spPr/>
      <dgm:t>
        <a:bodyPr/>
        <a:lstStyle/>
        <a:p>
          <a:pPr>
            <a:buFont typeface="Courier New" panose="02070309020205020404" pitchFamily="49" charset="0"/>
            <a:buChar char="o"/>
          </a:pPr>
          <a:r>
            <a:rPr lang="en-US" dirty="0">
              <a:latin typeface="Aptos" panose="020B0004020202020204" pitchFamily="34" charset="0"/>
            </a:rPr>
            <a:t>Emails written by the plaintiff, about the plaintiff, or about the incident</a:t>
          </a:r>
        </a:p>
      </dgm:t>
    </dgm:pt>
    <dgm:pt modelId="{A1CAA36A-8F9F-4F56-9212-E8C43650562D}" type="parTrans" cxnId="{A442358D-2C2F-498C-BF9F-8D18D89551D6}">
      <dgm:prSet/>
      <dgm:spPr/>
      <dgm:t>
        <a:bodyPr/>
        <a:lstStyle/>
        <a:p>
          <a:endParaRPr lang="en-US"/>
        </a:p>
      </dgm:t>
    </dgm:pt>
    <dgm:pt modelId="{C16D069C-16A8-4128-9962-1B1E82D6517E}" type="sibTrans" cxnId="{A442358D-2C2F-498C-BF9F-8D18D89551D6}">
      <dgm:prSet/>
      <dgm:spPr/>
      <dgm:t>
        <a:bodyPr/>
        <a:lstStyle/>
        <a:p>
          <a:endParaRPr lang="en-US"/>
        </a:p>
      </dgm:t>
    </dgm:pt>
    <dgm:pt modelId="{9DF883A7-1FF8-48D4-B21D-F39E014DA007}">
      <dgm:prSet/>
      <dgm:spPr/>
      <dgm:t>
        <a:bodyPr/>
        <a:lstStyle/>
        <a:p>
          <a:pPr>
            <a:buFont typeface="Courier New" panose="02070309020205020404" pitchFamily="49" charset="0"/>
            <a:buChar char="o"/>
          </a:pPr>
          <a:r>
            <a:rPr lang="en-US" dirty="0">
              <a:latin typeface="Aptos" panose="020B0004020202020204" pitchFamily="34" charset="0"/>
            </a:rPr>
            <a:t>Incident reports and other HR documents</a:t>
          </a:r>
        </a:p>
      </dgm:t>
    </dgm:pt>
    <dgm:pt modelId="{EB5FF2F2-FA6A-4260-9EFD-032200DAE90A}" type="parTrans" cxnId="{E0F55DBA-8211-43B5-BAC4-F0426FC100B5}">
      <dgm:prSet/>
      <dgm:spPr/>
      <dgm:t>
        <a:bodyPr/>
        <a:lstStyle/>
        <a:p>
          <a:endParaRPr lang="en-US"/>
        </a:p>
      </dgm:t>
    </dgm:pt>
    <dgm:pt modelId="{5A168BF2-B656-428F-99CE-D2DEFCDBBC68}" type="sibTrans" cxnId="{E0F55DBA-8211-43B5-BAC4-F0426FC100B5}">
      <dgm:prSet/>
      <dgm:spPr/>
      <dgm:t>
        <a:bodyPr/>
        <a:lstStyle/>
        <a:p>
          <a:endParaRPr lang="en-US"/>
        </a:p>
      </dgm:t>
    </dgm:pt>
    <dgm:pt modelId="{12F8E4A2-FE01-4E6C-A155-3DA63B1C298F}">
      <dgm:prSet/>
      <dgm:spPr/>
      <dgm:t>
        <a:bodyPr/>
        <a:lstStyle/>
        <a:p>
          <a:pPr>
            <a:buNone/>
          </a:pPr>
          <a:r>
            <a:rPr lang="en-US" b="1" dirty="0">
              <a:latin typeface="Aptos" panose="020B0004020202020204" pitchFamily="34" charset="0"/>
            </a:rPr>
            <a:t>Review non-party production</a:t>
          </a:r>
        </a:p>
      </dgm:t>
    </dgm:pt>
    <dgm:pt modelId="{6B05973C-4C8D-4620-9DF6-2FFFFBF5A372}" type="parTrans" cxnId="{04AD035A-E0F3-41E4-8957-B2E9EF746B58}">
      <dgm:prSet/>
      <dgm:spPr/>
      <dgm:t>
        <a:bodyPr/>
        <a:lstStyle/>
        <a:p>
          <a:endParaRPr lang="en-US"/>
        </a:p>
      </dgm:t>
    </dgm:pt>
    <dgm:pt modelId="{D6CF0968-25A0-4081-B8AD-DB5522CDCB35}" type="sibTrans" cxnId="{04AD035A-E0F3-41E4-8957-B2E9EF746B58}">
      <dgm:prSet/>
      <dgm:spPr/>
      <dgm:t>
        <a:bodyPr/>
        <a:lstStyle/>
        <a:p>
          <a:endParaRPr lang="en-US"/>
        </a:p>
      </dgm:t>
    </dgm:pt>
    <dgm:pt modelId="{E1A4378E-E0D7-4D91-B4E1-1BD064085BEB}">
      <dgm:prSet/>
      <dgm:spPr/>
      <dgm:t>
        <a:bodyPr/>
        <a:lstStyle/>
        <a:p>
          <a:r>
            <a:rPr lang="en-US" dirty="0">
              <a:latin typeface="Aptos" panose="020B0004020202020204" pitchFamily="34" charset="0"/>
            </a:rPr>
            <a:t>Pre-employment and post-employment records</a:t>
          </a:r>
        </a:p>
      </dgm:t>
    </dgm:pt>
    <dgm:pt modelId="{7FA1EB7C-603B-4849-814D-6EAF527BE20E}" type="parTrans" cxnId="{0E3D8F69-DA52-4D8C-8968-F47FA91536C4}">
      <dgm:prSet/>
      <dgm:spPr/>
      <dgm:t>
        <a:bodyPr/>
        <a:lstStyle/>
        <a:p>
          <a:endParaRPr lang="en-US"/>
        </a:p>
      </dgm:t>
    </dgm:pt>
    <dgm:pt modelId="{836CBBFF-39BA-4A91-AB2C-32797795B447}" type="sibTrans" cxnId="{0E3D8F69-DA52-4D8C-8968-F47FA91536C4}">
      <dgm:prSet/>
      <dgm:spPr/>
      <dgm:t>
        <a:bodyPr/>
        <a:lstStyle/>
        <a:p>
          <a:endParaRPr lang="en-US"/>
        </a:p>
      </dgm:t>
    </dgm:pt>
    <dgm:pt modelId="{0766A9BB-C51C-46C6-BDB9-02F70284E29A}">
      <dgm:prSet/>
      <dgm:spPr/>
      <dgm:t>
        <a:bodyPr/>
        <a:lstStyle/>
        <a:p>
          <a:r>
            <a:rPr lang="en-US" dirty="0">
              <a:latin typeface="Aptos" panose="020B0004020202020204" pitchFamily="34" charset="0"/>
            </a:rPr>
            <a:t>Medical records</a:t>
          </a:r>
        </a:p>
      </dgm:t>
    </dgm:pt>
    <dgm:pt modelId="{63C67F45-D9E1-4A0B-B767-3E9C42D0BE35}" type="parTrans" cxnId="{BF7D5D40-2383-424C-AA4E-DC5409BBBFAA}">
      <dgm:prSet/>
      <dgm:spPr/>
      <dgm:t>
        <a:bodyPr/>
        <a:lstStyle/>
        <a:p>
          <a:endParaRPr lang="en-US"/>
        </a:p>
      </dgm:t>
    </dgm:pt>
    <dgm:pt modelId="{6E0B4C10-2B90-45B0-A57F-7D7FB93E83D7}" type="sibTrans" cxnId="{BF7D5D40-2383-424C-AA4E-DC5409BBBFAA}">
      <dgm:prSet/>
      <dgm:spPr/>
      <dgm:t>
        <a:bodyPr/>
        <a:lstStyle/>
        <a:p>
          <a:endParaRPr lang="en-US"/>
        </a:p>
      </dgm:t>
    </dgm:pt>
    <dgm:pt modelId="{DEAF4885-6172-4C91-A6D5-C5552FDF1C11}">
      <dgm:prSet/>
      <dgm:spPr/>
      <dgm:t>
        <a:bodyPr/>
        <a:lstStyle/>
        <a:p>
          <a:r>
            <a:rPr lang="en-US" dirty="0">
              <a:latin typeface="Aptos" panose="020B0004020202020204" pitchFamily="34" charset="0"/>
            </a:rPr>
            <a:t>EEOC materials</a:t>
          </a:r>
        </a:p>
      </dgm:t>
    </dgm:pt>
    <dgm:pt modelId="{51930893-BFAA-4EEE-8011-F3209DC2DFB6}" type="parTrans" cxnId="{F3E6850D-3A3C-49FF-8C7C-E9D7B53E4155}">
      <dgm:prSet/>
      <dgm:spPr/>
      <dgm:t>
        <a:bodyPr/>
        <a:lstStyle/>
        <a:p>
          <a:endParaRPr lang="en-US"/>
        </a:p>
      </dgm:t>
    </dgm:pt>
    <dgm:pt modelId="{8D2E420B-F9C8-460E-867B-B594F8C9AAEF}" type="sibTrans" cxnId="{F3E6850D-3A3C-49FF-8C7C-E9D7B53E4155}">
      <dgm:prSet/>
      <dgm:spPr/>
      <dgm:t>
        <a:bodyPr/>
        <a:lstStyle/>
        <a:p>
          <a:endParaRPr lang="en-US"/>
        </a:p>
      </dgm:t>
    </dgm:pt>
    <dgm:pt modelId="{4C518847-2C04-4263-9E88-B7A2A2ABAFF2}">
      <dgm:prSet custT="1"/>
      <dgm:spPr/>
      <dgm:t>
        <a:bodyPr/>
        <a:lstStyle/>
        <a:p>
          <a:r>
            <a:rPr lang="en-US" sz="1600" dirty="0">
              <a:latin typeface="Aptos" panose="020B0004020202020204" pitchFamily="34" charset="0"/>
            </a:rPr>
            <a:t>Build chronology</a:t>
          </a:r>
        </a:p>
      </dgm:t>
    </dgm:pt>
    <dgm:pt modelId="{5DBF986C-74C5-4057-B6AC-A94C99AA42BA}" type="parTrans" cxnId="{39105B1A-6F25-4B0B-BA23-36390F9A44F1}">
      <dgm:prSet/>
      <dgm:spPr/>
      <dgm:t>
        <a:bodyPr/>
        <a:lstStyle/>
        <a:p>
          <a:endParaRPr lang="en-US"/>
        </a:p>
      </dgm:t>
    </dgm:pt>
    <dgm:pt modelId="{9478AB35-83FD-4AC9-9F47-001BF642BEC3}" type="sibTrans" cxnId="{39105B1A-6F25-4B0B-BA23-36390F9A44F1}">
      <dgm:prSet/>
      <dgm:spPr/>
      <dgm:t>
        <a:bodyPr/>
        <a:lstStyle/>
        <a:p>
          <a:endParaRPr lang="en-US"/>
        </a:p>
      </dgm:t>
    </dgm:pt>
    <dgm:pt modelId="{F039AB93-7D74-4695-A2C1-AFE0D295D015}">
      <dgm:prSet/>
      <dgm:spPr/>
      <dgm:t>
        <a:bodyPr/>
        <a:lstStyle/>
        <a:p>
          <a:pPr>
            <a:buFont typeface="Courier New" panose="02070309020205020404" pitchFamily="49" charset="0"/>
            <a:buChar char="o"/>
          </a:pPr>
          <a:r>
            <a:rPr lang="en-US" dirty="0">
              <a:latin typeface="Aptos" panose="020B0004020202020204" pitchFamily="34" charset="0"/>
            </a:rPr>
            <a:t>Complaints made by or about the plaintiff</a:t>
          </a:r>
        </a:p>
      </dgm:t>
    </dgm:pt>
    <dgm:pt modelId="{A565F096-EEEA-4856-8B8E-A2B170B8774D}" type="sibTrans" cxnId="{B565AA07-4331-401B-85FB-B0E61B393BF0}">
      <dgm:prSet/>
      <dgm:spPr/>
      <dgm:t>
        <a:bodyPr/>
        <a:lstStyle/>
        <a:p>
          <a:endParaRPr lang="en-US"/>
        </a:p>
      </dgm:t>
    </dgm:pt>
    <dgm:pt modelId="{863BF682-EC24-40F6-81E9-5306DCAEC16A}" type="parTrans" cxnId="{B565AA07-4331-401B-85FB-B0E61B393BF0}">
      <dgm:prSet/>
      <dgm:spPr/>
      <dgm:t>
        <a:bodyPr/>
        <a:lstStyle/>
        <a:p>
          <a:endParaRPr lang="en-US"/>
        </a:p>
      </dgm:t>
    </dgm:pt>
    <dgm:pt modelId="{4A92A53E-8052-477D-B0D0-B19D7F7882FA}">
      <dgm:prSet/>
      <dgm:spPr/>
      <dgm:t>
        <a:bodyPr/>
        <a:lstStyle/>
        <a:p>
          <a:pPr>
            <a:buFont typeface="Courier New" panose="02070309020205020404" pitchFamily="49" charset="0"/>
            <a:buChar char="o"/>
          </a:pPr>
          <a:r>
            <a:rPr lang="en-US" dirty="0">
              <a:latin typeface="Aptos" panose="020B0004020202020204" pitchFamily="34" charset="0"/>
            </a:rPr>
            <a:t>Pay history, employment application, and other materials re job history</a:t>
          </a:r>
        </a:p>
      </dgm:t>
    </dgm:pt>
    <dgm:pt modelId="{C9E07298-8CC7-4560-ABB6-867AA96F952E}" type="sibTrans" cxnId="{CC91E249-16F0-4726-A8FD-0D48EE398741}">
      <dgm:prSet/>
      <dgm:spPr/>
      <dgm:t>
        <a:bodyPr/>
        <a:lstStyle/>
        <a:p>
          <a:endParaRPr lang="en-US"/>
        </a:p>
      </dgm:t>
    </dgm:pt>
    <dgm:pt modelId="{0C52E974-F808-43F4-840D-A3CDCDDA3930}" type="parTrans" cxnId="{CC91E249-16F0-4726-A8FD-0D48EE398741}">
      <dgm:prSet/>
      <dgm:spPr/>
      <dgm:t>
        <a:bodyPr/>
        <a:lstStyle/>
        <a:p>
          <a:endParaRPr lang="en-US"/>
        </a:p>
      </dgm:t>
    </dgm:pt>
    <dgm:pt modelId="{A7FA6CEA-2864-4145-8218-B2019273AEE9}">
      <dgm:prSet/>
      <dgm:spPr/>
      <dgm:t>
        <a:bodyPr/>
        <a:lstStyle/>
        <a:p>
          <a:pPr>
            <a:buNone/>
          </a:pPr>
          <a:r>
            <a:rPr lang="en-US" b="1" dirty="0">
              <a:latin typeface="Aptos" panose="020B0004020202020204" pitchFamily="34" charset="0"/>
            </a:rPr>
            <a:t>Review “harmful” documents with Plaintiff beforehand</a:t>
          </a:r>
        </a:p>
      </dgm:t>
    </dgm:pt>
    <dgm:pt modelId="{3BFA7A41-D905-4A78-AB51-A9391B597B88}" type="sibTrans" cxnId="{0FBD66AF-2CF4-45DD-9173-A2289C24E19B}">
      <dgm:prSet/>
      <dgm:spPr/>
      <dgm:t>
        <a:bodyPr/>
        <a:lstStyle/>
        <a:p>
          <a:endParaRPr lang="en-US"/>
        </a:p>
      </dgm:t>
    </dgm:pt>
    <dgm:pt modelId="{F1BC8B1C-B8AA-4459-A497-BEF978C5B626}" type="parTrans" cxnId="{0FBD66AF-2CF4-45DD-9173-A2289C24E19B}">
      <dgm:prSet/>
      <dgm:spPr/>
      <dgm:t>
        <a:bodyPr/>
        <a:lstStyle/>
        <a:p>
          <a:endParaRPr lang="en-US"/>
        </a:p>
      </dgm:t>
    </dgm:pt>
    <dgm:pt modelId="{507F94CA-805B-47B6-B7C6-03BD83ED4904}" type="pres">
      <dgm:prSet presAssocID="{70E13197-9477-4101-8584-C9349FCB9D6C}" presName="linear" presStyleCnt="0">
        <dgm:presLayoutVars>
          <dgm:dir/>
          <dgm:animLvl val="lvl"/>
          <dgm:resizeHandles val="exact"/>
        </dgm:presLayoutVars>
      </dgm:prSet>
      <dgm:spPr/>
    </dgm:pt>
    <dgm:pt modelId="{0CE0E19A-4D2A-4011-8BB0-3938D614673D}" type="pres">
      <dgm:prSet presAssocID="{6CC02C94-7D7F-40E1-87E6-1CA870D03932}" presName="parentLin" presStyleCnt="0"/>
      <dgm:spPr/>
    </dgm:pt>
    <dgm:pt modelId="{D8A2C654-C352-489B-9636-11B543D0458A}" type="pres">
      <dgm:prSet presAssocID="{6CC02C94-7D7F-40E1-87E6-1CA870D03932}" presName="parentLeftMargin" presStyleLbl="node1" presStyleIdx="0" presStyleCnt="2"/>
      <dgm:spPr/>
    </dgm:pt>
    <dgm:pt modelId="{3774E1B0-C1FD-4222-8A09-058437896E25}" type="pres">
      <dgm:prSet presAssocID="{6CC02C94-7D7F-40E1-87E6-1CA870D03932}" presName="parentText" presStyleLbl="node1" presStyleIdx="0" presStyleCnt="2">
        <dgm:presLayoutVars>
          <dgm:chMax val="0"/>
          <dgm:bulletEnabled val="1"/>
        </dgm:presLayoutVars>
      </dgm:prSet>
      <dgm:spPr/>
    </dgm:pt>
    <dgm:pt modelId="{12509A4B-361A-4BA3-9B13-89599210D4AC}" type="pres">
      <dgm:prSet presAssocID="{6CC02C94-7D7F-40E1-87E6-1CA870D03932}" presName="negativeSpace" presStyleCnt="0"/>
      <dgm:spPr/>
    </dgm:pt>
    <dgm:pt modelId="{B0CA868D-A982-49BC-93DB-3A8D5991CA5C}" type="pres">
      <dgm:prSet presAssocID="{6CC02C94-7D7F-40E1-87E6-1CA870D03932}" presName="childText" presStyleLbl="conFgAcc1" presStyleIdx="0" presStyleCnt="2">
        <dgm:presLayoutVars>
          <dgm:bulletEnabled val="1"/>
        </dgm:presLayoutVars>
      </dgm:prSet>
      <dgm:spPr/>
    </dgm:pt>
    <dgm:pt modelId="{800A652E-C00B-400E-ACD9-0BCB665CA51C}" type="pres">
      <dgm:prSet presAssocID="{080B8DCE-DBE0-40B5-B46F-13535CAE838B}" presName="spaceBetweenRectangles" presStyleCnt="0"/>
      <dgm:spPr/>
    </dgm:pt>
    <dgm:pt modelId="{1747F2EA-925E-4CA1-9070-D4E5738FC7BB}" type="pres">
      <dgm:prSet presAssocID="{4C518847-2C04-4263-9E88-B7A2A2ABAFF2}" presName="parentLin" presStyleCnt="0"/>
      <dgm:spPr/>
    </dgm:pt>
    <dgm:pt modelId="{18012E1D-3E90-4229-83D1-CA50770EF6EE}" type="pres">
      <dgm:prSet presAssocID="{4C518847-2C04-4263-9E88-B7A2A2ABAFF2}" presName="parentLeftMargin" presStyleLbl="node1" presStyleIdx="0" presStyleCnt="2"/>
      <dgm:spPr/>
    </dgm:pt>
    <dgm:pt modelId="{E9917CC3-5AE0-40EA-81BE-56BBC2AE68B6}" type="pres">
      <dgm:prSet presAssocID="{4C518847-2C04-4263-9E88-B7A2A2ABAFF2}" presName="parentText" presStyleLbl="node1" presStyleIdx="1" presStyleCnt="2">
        <dgm:presLayoutVars>
          <dgm:chMax val="0"/>
          <dgm:bulletEnabled val="1"/>
        </dgm:presLayoutVars>
      </dgm:prSet>
      <dgm:spPr/>
    </dgm:pt>
    <dgm:pt modelId="{0AC77C64-5C37-4E15-9D99-1397DA06F43E}" type="pres">
      <dgm:prSet presAssocID="{4C518847-2C04-4263-9E88-B7A2A2ABAFF2}" presName="negativeSpace" presStyleCnt="0"/>
      <dgm:spPr/>
    </dgm:pt>
    <dgm:pt modelId="{032C1947-58C1-43BD-8B8B-BF343D9A908E}" type="pres">
      <dgm:prSet presAssocID="{4C518847-2C04-4263-9E88-B7A2A2ABAFF2}" presName="childText" presStyleLbl="conFgAcc1" presStyleIdx="1" presStyleCnt="2">
        <dgm:presLayoutVars>
          <dgm:bulletEnabled val="1"/>
        </dgm:presLayoutVars>
      </dgm:prSet>
      <dgm:spPr/>
    </dgm:pt>
  </dgm:ptLst>
  <dgm:cxnLst>
    <dgm:cxn modelId="{88CFBF05-3735-4B23-A62F-5CAB522A94AE}" type="presOf" srcId="{4A92A53E-8052-477D-B0D0-B19D7F7882FA}" destId="{B0CA868D-A982-49BC-93DB-3A8D5991CA5C}" srcOrd="0" destOrd="4" presId="urn:microsoft.com/office/officeart/2005/8/layout/list1"/>
    <dgm:cxn modelId="{6079AC06-8A56-4C4D-AFE2-0819CC00CA2A}" srcId="{6CC02C94-7D7F-40E1-87E6-1CA870D03932}" destId="{03C9DD25-0A1C-44B8-B110-D28B1A37EDE4}" srcOrd="0" destOrd="0" parTransId="{67BFA7C7-5550-4327-A481-9B6E8E96DC64}" sibTransId="{1BFCCFF2-2419-4049-A5B3-254C91946C39}"/>
    <dgm:cxn modelId="{B565AA07-4331-401B-85FB-B0E61B393BF0}" srcId="{61F24723-15C3-4207-8018-A3BB4796A3E2}" destId="{F039AB93-7D74-4695-A2C1-AFE0D295D015}" srcOrd="1" destOrd="0" parTransId="{863BF682-EC24-40F6-81E9-5306DCAEC16A}" sibTransId="{A565F096-EEEA-4856-8B8E-A2B170B8774D}"/>
    <dgm:cxn modelId="{F3E6850D-3A3C-49FF-8C7C-E9D7B53E4155}" srcId="{12F8E4A2-FE01-4E6C-A155-3DA63B1C298F}" destId="{DEAF4885-6172-4C91-A6D5-C5552FDF1C11}" srcOrd="2" destOrd="0" parTransId="{51930893-BFAA-4EEE-8011-F3209DC2DFB6}" sibTransId="{8D2E420B-F9C8-460E-867B-B594F8C9AAEF}"/>
    <dgm:cxn modelId="{53C52C12-9850-4238-9612-54C829B61EEF}" type="presOf" srcId="{418EC5B9-9E2E-4BD5-BCB8-0C8BE8CCB674}" destId="{B0CA868D-A982-49BC-93DB-3A8D5991CA5C}" srcOrd="0" destOrd="6" presId="urn:microsoft.com/office/officeart/2005/8/layout/list1"/>
    <dgm:cxn modelId="{39105B1A-6F25-4B0B-BA23-36390F9A44F1}" srcId="{70E13197-9477-4101-8584-C9349FCB9D6C}" destId="{4C518847-2C04-4263-9E88-B7A2A2ABAFF2}" srcOrd="1" destOrd="0" parTransId="{5DBF986C-74C5-4057-B6AC-A94C99AA42BA}" sibTransId="{9478AB35-83FD-4AC9-9F47-001BF642BEC3}"/>
    <dgm:cxn modelId="{01CD242C-6478-43BA-A787-187F661B30AA}" srcId="{D5DF252D-4837-448E-B81D-F04E794BDC7B}" destId="{418EC5B9-9E2E-4BD5-BCB8-0C8BE8CCB674}" srcOrd="0" destOrd="0" parTransId="{D31FE052-2C0F-4350-A6AB-14A6EFE2B8F4}" sibTransId="{7853FDD7-E8B3-4E93-90DA-39FF83D9D150}"/>
    <dgm:cxn modelId="{3710DF33-ED96-42A2-B574-CB3E9957AF35}" type="presOf" srcId="{03C9DD25-0A1C-44B8-B110-D28B1A37EDE4}" destId="{B0CA868D-A982-49BC-93DB-3A8D5991CA5C}" srcOrd="0" destOrd="0" presId="urn:microsoft.com/office/officeart/2005/8/layout/list1"/>
    <dgm:cxn modelId="{7AFD733D-1C7D-4CEB-8E9E-37EA17271C03}" srcId="{03C9DD25-0A1C-44B8-B110-D28B1A37EDE4}" destId="{61F24723-15C3-4207-8018-A3BB4796A3E2}" srcOrd="0" destOrd="0" parTransId="{E030860F-2902-4785-91A9-BA6AC93BE6CE}" sibTransId="{02F6E6E0-7520-491C-998B-E2DCD1C233F4}"/>
    <dgm:cxn modelId="{98DDF83D-BFE1-4BFE-96B4-C4EBBCF7FCFA}" type="presOf" srcId="{12F8E4A2-FE01-4E6C-A155-3DA63B1C298F}" destId="{B0CA868D-A982-49BC-93DB-3A8D5991CA5C}" srcOrd="0" destOrd="10" presId="urn:microsoft.com/office/officeart/2005/8/layout/list1"/>
    <dgm:cxn modelId="{38C03440-B911-435D-A85F-3785F46A82D1}" srcId="{61F24723-15C3-4207-8018-A3BB4796A3E2}" destId="{3FC3649D-3708-4DB4-AEC9-26E7EAF06195}" srcOrd="0" destOrd="0" parTransId="{23B58074-6B10-46ED-9E54-7C70231DF358}" sibTransId="{9BB17DE5-06E2-46CA-A7D8-C30FFE1FC788}"/>
    <dgm:cxn modelId="{BF7D5D40-2383-424C-AA4E-DC5409BBBFAA}" srcId="{12F8E4A2-FE01-4E6C-A155-3DA63B1C298F}" destId="{0766A9BB-C51C-46C6-BDB9-02F70284E29A}" srcOrd="1" destOrd="0" parTransId="{63C67F45-D9E1-4A0B-B767-3E9C42D0BE35}" sibTransId="{6E0B4C10-2B90-45B0-A57F-7D7FB93E83D7}"/>
    <dgm:cxn modelId="{A4B7AE40-CD39-45D5-8A56-7583B51A0C99}" srcId="{03C9DD25-0A1C-44B8-B110-D28B1A37EDE4}" destId="{8E79F1E8-B98D-4D81-87AC-83CADA33F993}" srcOrd="2" destOrd="0" parTransId="{5F2146C9-6784-41B2-BA67-CC6593AC4465}" sibTransId="{37A5AF86-2CD3-4437-92D8-707196918883}"/>
    <dgm:cxn modelId="{5AFAED62-40DE-46A1-BEB4-180E01624730}" type="presOf" srcId="{3FC3649D-3708-4DB4-AEC9-26E7EAF06195}" destId="{B0CA868D-A982-49BC-93DB-3A8D5991CA5C}" srcOrd="0" destOrd="2" presId="urn:microsoft.com/office/officeart/2005/8/layout/list1"/>
    <dgm:cxn modelId="{95C8DD48-FDAA-4FC1-BF9F-829D1B207CBF}" srcId="{03C9DD25-0A1C-44B8-B110-D28B1A37EDE4}" destId="{D5DF252D-4837-448E-B81D-F04E794BDC7B}" srcOrd="1" destOrd="0" parTransId="{6717FD9F-172D-4BF1-8D59-1888AB6E2BB0}" sibTransId="{804287DA-A6EC-45A6-8018-F549E3FDAF3C}"/>
    <dgm:cxn modelId="{0E3D8F69-DA52-4D8C-8968-F47FA91536C4}" srcId="{12F8E4A2-FE01-4E6C-A155-3DA63B1C298F}" destId="{E1A4378E-E0D7-4D91-B4E1-1BD064085BEB}" srcOrd="0" destOrd="0" parTransId="{7FA1EB7C-603B-4849-814D-6EAF527BE20E}" sibTransId="{836CBBFF-39BA-4A91-AB2C-32797795B447}"/>
    <dgm:cxn modelId="{CC91E249-16F0-4726-A8FD-0D48EE398741}" srcId="{61F24723-15C3-4207-8018-A3BB4796A3E2}" destId="{4A92A53E-8052-477D-B0D0-B19D7F7882FA}" srcOrd="2" destOrd="0" parTransId="{0C52E974-F808-43F4-840D-A3CDCDDA3930}" sibTransId="{C9E07298-8CC7-4560-ABB6-867AA96F952E}"/>
    <dgm:cxn modelId="{C32A394A-2DA7-4117-940E-21A7DCB84415}" type="presOf" srcId="{EFB2F39D-4467-4392-85CB-E409C99BB470}" destId="{B0CA868D-A982-49BC-93DB-3A8D5991CA5C}" srcOrd="0" destOrd="8" presId="urn:microsoft.com/office/officeart/2005/8/layout/list1"/>
    <dgm:cxn modelId="{BB7BC16A-675F-4BC5-833B-75E02F24655B}" type="presOf" srcId="{4C518847-2C04-4263-9E88-B7A2A2ABAFF2}" destId="{E9917CC3-5AE0-40EA-81BE-56BBC2AE68B6}" srcOrd="1" destOrd="0" presId="urn:microsoft.com/office/officeart/2005/8/layout/list1"/>
    <dgm:cxn modelId="{B0E31C6E-1818-4F77-8999-E8845A22DBBA}" type="presOf" srcId="{DEAF4885-6172-4C91-A6D5-C5552FDF1C11}" destId="{B0CA868D-A982-49BC-93DB-3A8D5991CA5C}" srcOrd="0" destOrd="13" presId="urn:microsoft.com/office/officeart/2005/8/layout/list1"/>
    <dgm:cxn modelId="{04AD035A-E0F3-41E4-8957-B2E9EF746B58}" srcId="{6CC02C94-7D7F-40E1-87E6-1CA870D03932}" destId="{12F8E4A2-FE01-4E6C-A155-3DA63B1C298F}" srcOrd="1" destOrd="0" parTransId="{6B05973C-4C8D-4620-9DF6-2FFFFBF5A372}" sibTransId="{D6CF0968-25A0-4081-B8AD-DB5522CDCB35}"/>
    <dgm:cxn modelId="{821DBB82-F845-4098-ABC1-ADF6C5244C43}" type="presOf" srcId="{4C518847-2C04-4263-9E88-B7A2A2ABAFF2}" destId="{18012E1D-3E90-4229-83D1-CA50770EF6EE}" srcOrd="0" destOrd="0" presId="urn:microsoft.com/office/officeart/2005/8/layout/list1"/>
    <dgm:cxn modelId="{7F331A87-EEAF-4042-8358-CE2D32F8E4F0}" type="presOf" srcId="{A7FA6CEA-2864-4145-8218-B2019273AEE9}" destId="{B0CA868D-A982-49BC-93DB-3A8D5991CA5C}" srcOrd="0" destOrd="14" presId="urn:microsoft.com/office/officeart/2005/8/layout/list1"/>
    <dgm:cxn modelId="{A442358D-2C2F-498C-BF9F-8D18D89551D6}" srcId="{8E79F1E8-B98D-4D81-87AC-83CADA33F993}" destId="{EFB2F39D-4467-4392-85CB-E409C99BB470}" srcOrd="0" destOrd="0" parTransId="{A1CAA36A-8F9F-4F56-9212-E8C43650562D}" sibTransId="{C16D069C-16A8-4128-9962-1B1E82D6517E}"/>
    <dgm:cxn modelId="{D7552695-3139-455C-92E2-893A436BEA7C}" type="presOf" srcId="{0766A9BB-C51C-46C6-BDB9-02F70284E29A}" destId="{B0CA868D-A982-49BC-93DB-3A8D5991CA5C}" srcOrd="0" destOrd="12" presId="urn:microsoft.com/office/officeart/2005/8/layout/list1"/>
    <dgm:cxn modelId="{B2FF2E95-3B0B-492D-9592-5D61F86F054A}" srcId="{70E13197-9477-4101-8584-C9349FCB9D6C}" destId="{6CC02C94-7D7F-40E1-87E6-1CA870D03932}" srcOrd="0" destOrd="0" parTransId="{73A5FED5-DFD3-4C5C-B80E-1A774E785DC5}" sibTransId="{080B8DCE-DBE0-40B5-B46F-13535CAE838B}"/>
    <dgm:cxn modelId="{020B4D95-BE6B-4589-AD7E-E3C5C7F0D7C6}" type="presOf" srcId="{D5DF252D-4837-448E-B81D-F04E794BDC7B}" destId="{B0CA868D-A982-49BC-93DB-3A8D5991CA5C}" srcOrd="0" destOrd="5" presId="urn:microsoft.com/office/officeart/2005/8/layout/list1"/>
    <dgm:cxn modelId="{A82C62A1-32C3-4432-9095-D43B5EF076FD}" type="presOf" srcId="{E1A4378E-E0D7-4D91-B4E1-1BD064085BEB}" destId="{B0CA868D-A982-49BC-93DB-3A8D5991CA5C}" srcOrd="0" destOrd="11" presId="urn:microsoft.com/office/officeart/2005/8/layout/list1"/>
    <dgm:cxn modelId="{11A258A1-AA76-4C51-886A-E7F8836AF08A}" type="presOf" srcId="{6CC02C94-7D7F-40E1-87E6-1CA870D03932}" destId="{3774E1B0-C1FD-4222-8A09-058437896E25}" srcOrd="1" destOrd="0" presId="urn:microsoft.com/office/officeart/2005/8/layout/list1"/>
    <dgm:cxn modelId="{0FBD66AF-2CF4-45DD-9173-A2289C24E19B}" srcId="{6CC02C94-7D7F-40E1-87E6-1CA870D03932}" destId="{A7FA6CEA-2864-4145-8218-B2019273AEE9}" srcOrd="2" destOrd="0" parTransId="{F1BC8B1C-B8AA-4459-A497-BEF978C5B626}" sibTransId="{3BFA7A41-D905-4A78-AB51-A9391B597B88}"/>
    <dgm:cxn modelId="{E0F55DBA-8211-43B5-BAC4-F0426FC100B5}" srcId="{8E79F1E8-B98D-4D81-87AC-83CADA33F993}" destId="{9DF883A7-1FF8-48D4-B21D-F39E014DA007}" srcOrd="1" destOrd="0" parTransId="{EB5FF2F2-FA6A-4260-9EFD-032200DAE90A}" sibTransId="{5A168BF2-B656-428F-99CE-D2DEFCDBBC68}"/>
    <dgm:cxn modelId="{4B05ACC4-DB05-4071-91D8-EC605D11E6C0}" type="presOf" srcId="{6CC02C94-7D7F-40E1-87E6-1CA870D03932}" destId="{D8A2C654-C352-489B-9636-11B543D0458A}" srcOrd="0" destOrd="0" presId="urn:microsoft.com/office/officeart/2005/8/layout/list1"/>
    <dgm:cxn modelId="{290E78CD-8FFA-4CA8-B80E-A5555F68F197}" type="presOf" srcId="{9DF883A7-1FF8-48D4-B21D-F39E014DA007}" destId="{B0CA868D-A982-49BC-93DB-3A8D5991CA5C}" srcOrd="0" destOrd="9" presId="urn:microsoft.com/office/officeart/2005/8/layout/list1"/>
    <dgm:cxn modelId="{26C7ACCF-18C9-4B4E-B19D-968C76318646}" type="presOf" srcId="{8E79F1E8-B98D-4D81-87AC-83CADA33F993}" destId="{B0CA868D-A982-49BC-93DB-3A8D5991CA5C}" srcOrd="0" destOrd="7" presId="urn:microsoft.com/office/officeart/2005/8/layout/list1"/>
    <dgm:cxn modelId="{B17570DD-AF86-453F-B62D-F1AB3448961C}" type="presOf" srcId="{61F24723-15C3-4207-8018-A3BB4796A3E2}" destId="{B0CA868D-A982-49BC-93DB-3A8D5991CA5C}" srcOrd="0" destOrd="1" presId="urn:microsoft.com/office/officeart/2005/8/layout/list1"/>
    <dgm:cxn modelId="{C1DD06EF-3CEA-4177-B819-397CB22B091B}" type="presOf" srcId="{70E13197-9477-4101-8584-C9349FCB9D6C}" destId="{507F94CA-805B-47B6-B7C6-03BD83ED4904}" srcOrd="0" destOrd="0" presId="urn:microsoft.com/office/officeart/2005/8/layout/list1"/>
    <dgm:cxn modelId="{CD8FDFFD-C298-48D6-BD35-CF21825987EA}" type="presOf" srcId="{F039AB93-7D74-4695-A2C1-AFE0D295D015}" destId="{B0CA868D-A982-49BC-93DB-3A8D5991CA5C}" srcOrd="0" destOrd="3" presId="urn:microsoft.com/office/officeart/2005/8/layout/list1"/>
    <dgm:cxn modelId="{45799453-544E-46AD-9492-6E8A9650AA01}" type="presParOf" srcId="{507F94CA-805B-47B6-B7C6-03BD83ED4904}" destId="{0CE0E19A-4D2A-4011-8BB0-3938D614673D}" srcOrd="0" destOrd="0" presId="urn:microsoft.com/office/officeart/2005/8/layout/list1"/>
    <dgm:cxn modelId="{51D34E73-80D6-4B25-8DB3-901B0ACC2688}" type="presParOf" srcId="{0CE0E19A-4D2A-4011-8BB0-3938D614673D}" destId="{D8A2C654-C352-489B-9636-11B543D0458A}" srcOrd="0" destOrd="0" presId="urn:microsoft.com/office/officeart/2005/8/layout/list1"/>
    <dgm:cxn modelId="{2326750E-F3F9-43E3-89CE-8AF428D7D441}" type="presParOf" srcId="{0CE0E19A-4D2A-4011-8BB0-3938D614673D}" destId="{3774E1B0-C1FD-4222-8A09-058437896E25}" srcOrd="1" destOrd="0" presId="urn:microsoft.com/office/officeart/2005/8/layout/list1"/>
    <dgm:cxn modelId="{10A04837-EBF6-4D02-9846-5D90762A9941}" type="presParOf" srcId="{507F94CA-805B-47B6-B7C6-03BD83ED4904}" destId="{12509A4B-361A-4BA3-9B13-89599210D4AC}" srcOrd="1" destOrd="0" presId="urn:microsoft.com/office/officeart/2005/8/layout/list1"/>
    <dgm:cxn modelId="{C835A57D-B1BB-4BAA-B9D9-E01B51F07D8C}" type="presParOf" srcId="{507F94CA-805B-47B6-B7C6-03BD83ED4904}" destId="{B0CA868D-A982-49BC-93DB-3A8D5991CA5C}" srcOrd="2" destOrd="0" presId="urn:microsoft.com/office/officeart/2005/8/layout/list1"/>
    <dgm:cxn modelId="{96E7E286-2DB2-4CC9-A61F-BF3802A3171E}" type="presParOf" srcId="{507F94CA-805B-47B6-B7C6-03BD83ED4904}" destId="{800A652E-C00B-400E-ACD9-0BCB665CA51C}" srcOrd="3" destOrd="0" presId="urn:microsoft.com/office/officeart/2005/8/layout/list1"/>
    <dgm:cxn modelId="{6CB38049-F49D-4177-9773-9FB2ED3222AD}" type="presParOf" srcId="{507F94CA-805B-47B6-B7C6-03BD83ED4904}" destId="{1747F2EA-925E-4CA1-9070-D4E5738FC7BB}" srcOrd="4" destOrd="0" presId="urn:microsoft.com/office/officeart/2005/8/layout/list1"/>
    <dgm:cxn modelId="{BF9BF589-2BDA-41C9-B7F5-A3ECDE620F29}" type="presParOf" srcId="{1747F2EA-925E-4CA1-9070-D4E5738FC7BB}" destId="{18012E1D-3E90-4229-83D1-CA50770EF6EE}" srcOrd="0" destOrd="0" presId="urn:microsoft.com/office/officeart/2005/8/layout/list1"/>
    <dgm:cxn modelId="{BDF00BBC-305C-40DD-A76E-3E28E5124E9E}" type="presParOf" srcId="{1747F2EA-925E-4CA1-9070-D4E5738FC7BB}" destId="{E9917CC3-5AE0-40EA-81BE-56BBC2AE68B6}" srcOrd="1" destOrd="0" presId="urn:microsoft.com/office/officeart/2005/8/layout/list1"/>
    <dgm:cxn modelId="{3F38A6E0-A828-46A2-9CA4-C2A5F19CC5B4}" type="presParOf" srcId="{507F94CA-805B-47B6-B7C6-03BD83ED4904}" destId="{0AC77C64-5C37-4E15-9D99-1397DA06F43E}" srcOrd="5" destOrd="0" presId="urn:microsoft.com/office/officeart/2005/8/layout/list1"/>
    <dgm:cxn modelId="{399F20C7-0AC4-43D9-8A45-1FF9752AC9B6}" type="presParOf" srcId="{507F94CA-805B-47B6-B7C6-03BD83ED4904}" destId="{032C1947-58C1-43BD-8B8B-BF343D9A908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E9ED1E-B12E-418F-BBE8-D198B1D0FC1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AEDCBA0-D78F-4C79-9F62-E1A44E05F7B9}">
      <dgm:prSet custT="1"/>
      <dgm:spPr/>
      <dgm:t>
        <a:bodyPr/>
        <a:lstStyle/>
        <a:p>
          <a:r>
            <a:rPr lang="en-US" sz="1700" dirty="0">
              <a:latin typeface="Aptos" panose="020B0004020202020204" pitchFamily="34" charset="0"/>
            </a:rPr>
            <a:t>During preparation sessions, counsel should ensure that witnesses/plaintiff has the timeline of the case down cold</a:t>
          </a:r>
        </a:p>
      </dgm:t>
    </dgm:pt>
    <dgm:pt modelId="{149ABB29-C7BD-4912-AB9A-7F826BE01D7E}" type="parTrans" cxnId="{BACF0049-C8E6-46C0-A77A-7C9EEB818EEA}">
      <dgm:prSet/>
      <dgm:spPr/>
      <dgm:t>
        <a:bodyPr/>
        <a:lstStyle/>
        <a:p>
          <a:endParaRPr lang="en-US"/>
        </a:p>
      </dgm:t>
    </dgm:pt>
    <dgm:pt modelId="{38898B42-2B2D-4F76-AC35-1A7C58813829}" type="sibTrans" cxnId="{BACF0049-C8E6-46C0-A77A-7C9EEB818EEA}">
      <dgm:prSet/>
      <dgm:spPr/>
      <dgm:t>
        <a:bodyPr/>
        <a:lstStyle/>
        <a:p>
          <a:endParaRPr lang="en-US"/>
        </a:p>
      </dgm:t>
    </dgm:pt>
    <dgm:pt modelId="{D147B3FE-BD4F-4BC1-8F47-9BDD2D411F23}">
      <dgm:prSet custT="1"/>
      <dgm:spPr/>
      <dgm:t>
        <a:bodyPr/>
        <a:lstStyle/>
        <a:p>
          <a:r>
            <a:rPr lang="en-US" sz="1700" dirty="0">
              <a:latin typeface="Aptos" panose="020B0004020202020204" pitchFamily="34" charset="0"/>
            </a:rPr>
            <a:t>It is important for witnesses/plaintiff to know dates, or approximate dates, and the order of events as they occurred to provide specific answers to counsel’s questions</a:t>
          </a:r>
        </a:p>
      </dgm:t>
    </dgm:pt>
    <dgm:pt modelId="{5852814C-A3BB-4528-BD65-8CD306A7A7CF}" type="parTrans" cxnId="{DB34D452-3964-4AB1-8992-812B5F18DB3A}">
      <dgm:prSet/>
      <dgm:spPr/>
      <dgm:t>
        <a:bodyPr/>
        <a:lstStyle/>
        <a:p>
          <a:endParaRPr lang="en-US"/>
        </a:p>
      </dgm:t>
    </dgm:pt>
    <dgm:pt modelId="{933FC48F-D343-4086-A41F-6D5F04557F44}" type="sibTrans" cxnId="{DB34D452-3964-4AB1-8992-812B5F18DB3A}">
      <dgm:prSet/>
      <dgm:spPr/>
      <dgm:t>
        <a:bodyPr/>
        <a:lstStyle/>
        <a:p>
          <a:endParaRPr lang="en-US"/>
        </a:p>
      </dgm:t>
    </dgm:pt>
    <dgm:pt modelId="{C7EF523E-290D-4EBF-842E-5AF9F0DE5515}" type="pres">
      <dgm:prSet presAssocID="{25E9ED1E-B12E-418F-BBE8-D198B1D0FC12}" presName="hierChild1" presStyleCnt="0">
        <dgm:presLayoutVars>
          <dgm:chPref val="1"/>
          <dgm:dir/>
          <dgm:animOne val="branch"/>
          <dgm:animLvl val="lvl"/>
          <dgm:resizeHandles/>
        </dgm:presLayoutVars>
      </dgm:prSet>
      <dgm:spPr/>
    </dgm:pt>
    <dgm:pt modelId="{669CD749-351E-4FC7-AC7D-8B75D80C3E51}" type="pres">
      <dgm:prSet presAssocID="{3AEDCBA0-D78F-4C79-9F62-E1A44E05F7B9}" presName="hierRoot1" presStyleCnt="0"/>
      <dgm:spPr/>
    </dgm:pt>
    <dgm:pt modelId="{2AEF62BA-BA63-4CA8-8F2A-AF07DEAD3760}" type="pres">
      <dgm:prSet presAssocID="{3AEDCBA0-D78F-4C79-9F62-E1A44E05F7B9}" presName="composite" presStyleCnt="0"/>
      <dgm:spPr/>
    </dgm:pt>
    <dgm:pt modelId="{7498896C-E5DF-460C-8293-04DB4C6DCBC7}" type="pres">
      <dgm:prSet presAssocID="{3AEDCBA0-D78F-4C79-9F62-E1A44E05F7B9}" presName="background" presStyleLbl="node0" presStyleIdx="0" presStyleCnt="2"/>
      <dgm:spPr/>
    </dgm:pt>
    <dgm:pt modelId="{A373DF25-ED6E-4899-B5EB-2AF65BA2580E}" type="pres">
      <dgm:prSet presAssocID="{3AEDCBA0-D78F-4C79-9F62-E1A44E05F7B9}" presName="text" presStyleLbl="fgAcc0" presStyleIdx="0" presStyleCnt="2">
        <dgm:presLayoutVars>
          <dgm:chPref val="3"/>
        </dgm:presLayoutVars>
      </dgm:prSet>
      <dgm:spPr/>
    </dgm:pt>
    <dgm:pt modelId="{C6200577-6006-437C-8892-2386A6CA7B1F}" type="pres">
      <dgm:prSet presAssocID="{3AEDCBA0-D78F-4C79-9F62-E1A44E05F7B9}" presName="hierChild2" presStyleCnt="0"/>
      <dgm:spPr/>
    </dgm:pt>
    <dgm:pt modelId="{9C59777B-B4CE-4C38-B8A7-97D13F0ED3B3}" type="pres">
      <dgm:prSet presAssocID="{D147B3FE-BD4F-4BC1-8F47-9BDD2D411F23}" presName="hierRoot1" presStyleCnt="0"/>
      <dgm:spPr/>
    </dgm:pt>
    <dgm:pt modelId="{59B1D1E4-3236-4278-A903-39E50CDD0EB6}" type="pres">
      <dgm:prSet presAssocID="{D147B3FE-BD4F-4BC1-8F47-9BDD2D411F23}" presName="composite" presStyleCnt="0"/>
      <dgm:spPr/>
    </dgm:pt>
    <dgm:pt modelId="{DB9552B5-4F58-4A6E-8B8F-097699E7017F}" type="pres">
      <dgm:prSet presAssocID="{D147B3FE-BD4F-4BC1-8F47-9BDD2D411F23}" presName="background" presStyleLbl="node0" presStyleIdx="1" presStyleCnt="2"/>
      <dgm:spPr/>
    </dgm:pt>
    <dgm:pt modelId="{77964C74-682C-468C-8D9C-A78FA07ECE86}" type="pres">
      <dgm:prSet presAssocID="{D147B3FE-BD4F-4BC1-8F47-9BDD2D411F23}" presName="text" presStyleLbl="fgAcc0" presStyleIdx="1" presStyleCnt="2">
        <dgm:presLayoutVars>
          <dgm:chPref val="3"/>
        </dgm:presLayoutVars>
      </dgm:prSet>
      <dgm:spPr/>
    </dgm:pt>
    <dgm:pt modelId="{EDA7465A-5C01-43FD-80AF-F50D4969B001}" type="pres">
      <dgm:prSet presAssocID="{D147B3FE-BD4F-4BC1-8F47-9BDD2D411F23}" presName="hierChild2" presStyleCnt="0"/>
      <dgm:spPr/>
    </dgm:pt>
  </dgm:ptLst>
  <dgm:cxnLst>
    <dgm:cxn modelId="{BACF0049-C8E6-46C0-A77A-7C9EEB818EEA}" srcId="{25E9ED1E-B12E-418F-BBE8-D198B1D0FC12}" destId="{3AEDCBA0-D78F-4C79-9F62-E1A44E05F7B9}" srcOrd="0" destOrd="0" parTransId="{149ABB29-C7BD-4912-AB9A-7F826BE01D7E}" sibTransId="{38898B42-2B2D-4F76-AC35-1A7C58813829}"/>
    <dgm:cxn modelId="{318C5F6C-6ACD-4A0D-AEEF-F226BB7EBE04}" type="presOf" srcId="{25E9ED1E-B12E-418F-BBE8-D198B1D0FC12}" destId="{C7EF523E-290D-4EBF-842E-5AF9F0DE5515}" srcOrd="0" destOrd="0" presId="urn:microsoft.com/office/officeart/2005/8/layout/hierarchy1"/>
    <dgm:cxn modelId="{DB34D452-3964-4AB1-8992-812B5F18DB3A}" srcId="{25E9ED1E-B12E-418F-BBE8-D198B1D0FC12}" destId="{D147B3FE-BD4F-4BC1-8F47-9BDD2D411F23}" srcOrd="1" destOrd="0" parTransId="{5852814C-A3BB-4528-BD65-8CD306A7A7CF}" sibTransId="{933FC48F-D343-4086-A41F-6D5F04557F44}"/>
    <dgm:cxn modelId="{35AE9C9C-C964-4F53-89B4-FCA4BF5E44D6}" type="presOf" srcId="{3AEDCBA0-D78F-4C79-9F62-E1A44E05F7B9}" destId="{A373DF25-ED6E-4899-B5EB-2AF65BA2580E}" srcOrd="0" destOrd="0" presId="urn:microsoft.com/office/officeart/2005/8/layout/hierarchy1"/>
    <dgm:cxn modelId="{93C8EDEA-8B58-41A4-A392-0B234BA91E35}" type="presOf" srcId="{D147B3FE-BD4F-4BC1-8F47-9BDD2D411F23}" destId="{77964C74-682C-468C-8D9C-A78FA07ECE86}" srcOrd="0" destOrd="0" presId="urn:microsoft.com/office/officeart/2005/8/layout/hierarchy1"/>
    <dgm:cxn modelId="{0C5F1CDD-B981-4D82-88DF-C07947314FBA}" type="presParOf" srcId="{C7EF523E-290D-4EBF-842E-5AF9F0DE5515}" destId="{669CD749-351E-4FC7-AC7D-8B75D80C3E51}" srcOrd="0" destOrd="0" presId="urn:microsoft.com/office/officeart/2005/8/layout/hierarchy1"/>
    <dgm:cxn modelId="{A85791A6-CA7E-4FE6-8120-5D41A14A5B31}" type="presParOf" srcId="{669CD749-351E-4FC7-AC7D-8B75D80C3E51}" destId="{2AEF62BA-BA63-4CA8-8F2A-AF07DEAD3760}" srcOrd="0" destOrd="0" presId="urn:microsoft.com/office/officeart/2005/8/layout/hierarchy1"/>
    <dgm:cxn modelId="{78A48FBE-49CF-46D9-8054-DF17D970D488}" type="presParOf" srcId="{2AEF62BA-BA63-4CA8-8F2A-AF07DEAD3760}" destId="{7498896C-E5DF-460C-8293-04DB4C6DCBC7}" srcOrd="0" destOrd="0" presId="urn:microsoft.com/office/officeart/2005/8/layout/hierarchy1"/>
    <dgm:cxn modelId="{9BB96665-612D-4F78-BFAB-C3EFF5460A91}" type="presParOf" srcId="{2AEF62BA-BA63-4CA8-8F2A-AF07DEAD3760}" destId="{A373DF25-ED6E-4899-B5EB-2AF65BA2580E}" srcOrd="1" destOrd="0" presId="urn:microsoft.com/office/officeart/2005/8/layout/hierarchy1"/>
    <dgm:cxn modelId="{D1EB9E5D-1861-4F3B-95A7-733CE80B779B}" type="presParOf" srcId="{669CD749-351E-4FC7-AC7D-8B75D80C3E51}" destId="{C6200577-6006-437C-8892-2386A6CA7B1F}" srcOrd="1" destOrd="0" presId="urn:microsoft.com/office/officeart/2005/8/layout/hierarchy1"/>
    <dgm:cxn modelId="{40E9ADB8-0048-4124-B0D8-3F4054F10729}" type="presParOf" srcId="{C7EF523E-290D-4EBF-842E-5AF9F0DE5515}" destId="{9C59777B-B4CE-4C38-B8A7-97D13F0ED3B3}" srcOrd="1" destOrd="0" presId="urn:microsoft.com/office/officeart/2005/8/layout/hierarchy1"/>
    <dgm:cxn modelId="{DEC1D25C-FDB8-4105-A895-1015B298073D}" type="presParOf" srcId="{9C59777B-B4CE-4C38-B8A7-97D13F0ED3B3}" destId="{59B1D1E4-3236-4278-A903-39E50CDD0EB6}" srcOrd="0" destOrd="0" presId="urn:microsoft.com/office/officeart/2005/8/layout/hierarchy1"/>
    <dgm:cxn modelId="{7B53BAFF-670F-4093-A101-2B67DFADDB07}" type="presParOf" srcId="{59B1D1E4-3236-4278-A903-39E50CDD0EB6}" destId="{DB9552B5-4F58-4A6E-8B8F-097699E7017F}" srcOrd="0" destOrd="0" presId="urn:microsoft.com/office/officeart/2005/8/layout/hierarchy1"/>
    <dgm:cxn modelId="{63B43ED2-6862-47FA-BFA4-A7D8B153785C}" type="presParOf" srcId="{59B1D1E4-3236-4278-A903-39E50CDD0EB6}" destId="{77964C74-682C-468C-8D9C-A78FA07ECE86}" srcOrd="1" destOrd="0" presId="urn:microsoft.com/office/officeart/2005/8/layout/hierarchy1"/>
    <dgm:cxn modelId="{1EE6AC12-6ADB-48ED-B785-3E21DE57AB9D}" type="presParOf" srcId="{9C59777B-B4CE-4C38-B8A7-97D13F0ED3B3}" destId="{EDA7465A-5C01-43FD-80AF-F50D4969B00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995B51-B057-44A2-9264-D89D3510E8C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DD69A9A6-5CD9-46ED-A928-2D34C28D9275}">
      <dgm:prSet/>
      <dgm:spPr/>
      <dgm:t>
        <a:bodyPr/>
        <a:lstStyle/>
        <a:p>
          <a:r>
            <a:rPr lang="en-US" dirty="0">
              <a:latin typeface="Aptos" panose="020B0004020202020204" pitchFamily="34" charset="0"/>
            </a:rPr>
            <a:t>Listen to question</a:t>
          </a:r>
        </a:p>
      </dgm:t>
    </dgm:pt>
    <dgm:pt modelId="{736AAA53-1000-42DA-87CE-CD7AAE7E3B4B}" type="parTrans" cxnId="{EC80816B-B259-4B72-9444-2903B81C927D}">
      <dgm:prSet/>
      <dgm:spPr/>
      <dgm:t>
        <a:bodyPr/>
        <a:lstStyle/>
        <a:p>
          <a:endParaRPr lang="en-US"/>
        </a:p>
      </dgm:t>
    </dgm:pt>
    <dgm:pt modelId="{C5235EBF-749C-4FDE-BA72-874C13AEB71A}" type="sibTrans" cxnId="{EC80816B-B259-4B72-9444-2903B81C927D}">
      <dgm:prSet phldrT="1" phldr="0"/>
      <dgm:spPr/>
      <dgm:t>
        <a:bodyPr/>
        <a:lstStyle/>
        <a:p>
          <a:r>
            <a:rPr lang="en-US" dirty="0"/>
            <a:t>1</a:t>
          </a:r>
        </a:p>
      </dgm:t>
    </dgm:pt>
    <dgm:pt modelId="{54DCA2BE-76F9-4A39-87FC-8C2C8EB8EEB5}">
      <dgm:prSet/>
      <dgm:spPr/>
      <dgm:t>
        <a:bodyPr/>
        <a:lstStyle/>
        <a:p>
          <a:r>
            <a:rPr lang="en-US" dirty="0">
              <a:latin typeface="Aptos" panose="020B0004020202020204" pitchFamily="34" charset="0"/>
            </a:rPr>
            <a:t>Answer only what is asked</a:t>
          </a:r>
        </a:p>
      </dgm:t>
    </dgm:pt>
    <dgm:pt modelId="{5AA63D1D-4D2E-4126-BDC4-98374F8AA796}" type="parTrans" cxnId="{330EF6F5-E144-4109-AE92-13307A806552}">
      <dgm:prSet/>
      <dgm:spPr/>
      <dgm:t>
        <a:bodyPr/>
        <a:lstStyle/>
        <a:p>
          <a:endParaRPr lang="en-US"/>
        </a:p>
      </dgm:t>
    </dgm:pt>
    <dgm:pt modelId="{BA576D33-561A-4C66-AA59-0BBF9F84EFFE}" type="sibTrans" cxnId="{330EF6F5-E144-4109-AE92-13307A806552}">
      <dgm:prSet phldrT="2" phldr="0"/>
      <dgm:spPr/>
      <dgm:t>
        <a:bodyPr/>
        <a:lstStyle/>
        <a:p>
          <a:r>
            <a:rPr lang="en-US" dirty="0"/>
            <a:t>2</a:t>
          </a:r>
        </a:p>
      </dgm:t>
    </dgm:pt>
    <dgm:pt modelId="{2789BBDF-D969-4F5E-9A43-B96DAF811457}">
      <dgm:prSet/>
      <dgm:spPr/>
      <dgm:t>
        <a:bodyPr/>
        <a:lstStyle/>
        <a:p>
          <a:r>
            <a:rPr lang="en-US" dirty="0">
              <a:latin typeface="Aptos" panose="020B0004020202020204" pitchFamily="34" charset="0"/>
            </a:rPr>
            <a:t>Yes or no questions: Do not elaborate</a:t>
          </a:r>
        </a:p>
      </dgm:t>
    </dgm:pt>
    <dgm:pt modelId="{29202B90-0004-4F66-9701-FCB06278CFEB}" type="parTrans" cxnId="{3531CE09-C4B6-49B0-BFE6-039A17BDB63D}">
      <dgm:prSet/>
      <dgm:spPr/>
      <dgm:t>
        <a:bodyPr/>
        <a:lstStyle/>
        <a:p>
          <a:endParaRPr lang="en-US"/>
        </a:p>
      </dgm:t>
    </dgm:pt>
    <dgm:pt modelId="{6BD0D31E-2A8D-4012-9748-7B2B99545402}" type="sibTrans" cxnId="{3531CE09-C4B6-49B0-BFE6-039A17BDB63D}">
      <dgm:prSet phldrT="3" phldr="0"/>
      <dgm:spPr/>
      <dgm:t>
        <a:bodyPr/>
        <a:lstStyle/>
        <a:p>
          <a:r>
            <a:rPr lang="en-US" dirty="0"/>
            <a:t>3</a:t>
          </a:r>
        </a:p>
      </dgm:t>
    </dgm:pt>
    <dgm:pt modelId="{6E2C85D6-4AF4-421E-A670-6B79BBB0F928}">
      <dgm:prSet/>
      <dgm:spPr/>
      <dgm:t>
        <a:bodyPr/>
        <a:lstStyle/>
        <a:p>
          <a:r>
            <a:rPr lang="en-US" i="1" dirty="0">
              <a:latin typeface="Aptos" panose="020B0004020202020204" pitchFamily="34" charset="0"/>
            </a:rPr>
            <a:t>Exception: Emotional Distress</a:t>
          </a:r>
        </a:p>
      </dgm:t>
    </dgm:pt>
    <dgm:pt modelId="{0B6937FD-0ED8-4366-8F3E-63051C244128}" type="parTrans" cxnId="{B5360CE0-9862-413C-AF6F-3614771CA6AD}">
      <dgm:prSet/>
      <dgm:spPr/>
      <dgm:t>
        <a:bodyPr/>
        <a:lstStyle/>
        <a:p>
          <a:endParaRPr lang="en-US"/>
        </a:p>
      </dgm:t>
    </dgm:pt>
    <dgm:pt modelId="{2B3967F6-1F1F-48AE-9DF1-B70F88DE01C4}" type="sibTrans" cxnId="{B5360CE0-9862-413C-AF6F-3614771CA6AD}">
      <dgm:prSet/>
      <dgm:spPr/>
      <dgm:t>
        <a:bodyPr/>
        <a:lstStyle/>
        <a:p>
          <a:endParaRPr lang="en-US"/>
        </a:p>
      </dgm:t>
    </dgm:pt>
    <dgm:pt modelId="{0C6B6560-410F-4C68-AE1E-878BAFC45A2F}" type="pres">
      <dgm:prSet presAssocID="{BC995B51-B057-44A2-9264-D89D3510E8CF}" presName="Name0" presStyleCnt="0">
        <dgm:presLayoutVars>
          <dgm:animLvl val="lvl"/>
          <dgm:resizeHandles val="exact"/>
        </dgm:presLayoutVars>
      </dgm:prSet>
      <dgm:spPr/>
    </dgm:pt>
    <dgm:pt modelId="{8FDC1F17-3A7F-4368-B80F-F3BAEA043B06}" type="pres">
      <dgm:prSet presAssocID="{DD69A9A6-5CD9-46ED-A928-2D34C28D9275}" presName="compositeNode" presStyleCnt="0">
        <dgm:presLayoutVars>
          <dgm:bulletEnabled val="1"/>
        </dgm:presLayoutVars>
      </dgm:prSet>
      <dgm:spPr/>
    </dgm:pt>
    <dgm:pt modelId="{36003EC3-145E-4B18-B6EC-2EFEB978A987}" type="pres">
      <dgm:prSet presAssocID="{DD69A9A6-5CD9-46ED-A928-2D34C28D9275}" presName="bgRect" presStyleLbl="bgAccFollowNode1" presStyleIdx="0" presStyleCnt="3"/>
      <dgm:spPr/>
    </dgm:pt>
    <dgm:pt modelId="{56742A1A-39C2-48B5-B795-46A342D74B30}" type="pres">
      <dgm:prSet presAssocID="{C5235EBF-749C-4FDE-BA72-874C13AEB71A}" presName="sibTransNodeCircle" presStyleLbl="alignNode1" presStyleIdx="0" presStyleCnt="6">
        <dgm:presLayoutVars>
          <dgm:chMax val="0"/>
          <dgm:bulletEnabled/>
        </dgm:presLayoutVars>
      </dgm:prSet>
      <dgm:spPr/>
    </dgm:pt>
    <dgm:pt modelId="{D1417F89-C6B4-426A-9A0E-0BCA4CD238AB}" type="pres">
      <dgm:prSet presAssocID="{DD69A9A6-5CD9-46ED-A928-2D34C28D9275}" presName="bottomLine" presStyleLbl="alignNode1" presStyleIdx="1" presStyleCnt="6">
        <dgm:presLayoutVars/>
      </dgm:prSet>
      <dgm:spPr/>
    </dgm:pt>
    <dgm:pt modelId="{D21B0389-7DDB-45A8-B1AE-DA738BC2732A}" type="pres">
      <dgm:prSet presAssocID="{DD69A9A6-5CD9-46ED-A928-2D34C28D9275}" presName="nodeText" presStyleLbl="bgAccFollowNode1" presStyleIdx="0" presStyleCnt="3">
        <dgm:presLayoutVars>
          <dgm:bulletEnabled val="1"/>
        </dgm:presLayoutVars>
      </dgm:prSet>
      <dgm:spPr/>
    </dgm:pt>
    <dgm:pt modelId="{9C808FB5-F74C-4438-959A-377846CFD85A}" type="pres">
      <dgm:prSet presAssocID="{C5235EBF-749C-4FDE-BA72-874C13AEB71A}" presName="sibTrans" presStyleCnt="0"/>
      <dgm:spPr/>
    </dgm:pt>
    <dgm:pt modelId="{6455784C-A412-4550-9EA7-AD4491018406}" type="pres">
      <dgm:prSet presAssocID="{54DCA2BE-76F9-4A39-87FC-8C2C8EB8EEB5}" presName="compositeNode" presStyleCnt="0">
        <dgm:presLayoutVars>
          <dgm:bulletEnabled val="1"/>
        </dgm:presLayoutVars>
      </dgm:prSet>
      <dgm:spPr/>
    </dgm:pt>
    <dgm:pt modelId="{C278AD4E-8582-4301-A87B-04C5006386DC}" type="pres">
      <dgm:prSet presAssocID="{54DCA2BE-76F9-4A39-87FC-8C2C8EB8EEB5}" presName="bgRect" presStyleLbl="bgAccFollowNode1" presStyleIdx="1" presStyleCnt="3"/>
      <dgm:spPr/>
    </dgm:pt>
    <dgm:pt modelId="{DBB2DFEE-8F1A-452E-9E8A-E0BA79494282}" type="pres">
      <dgm:prSet presAssocID="{BA576D33-561A-4C66-AA59-0BBF9F84EFFE}" presName="sibTransNodeCircle" presStyleLbl="alignNode1" presStyleIdx="2" presStyleCnt="6">
        <dgm:presLayoutVars>
          <dgm:chMax val="0"/>
          <dgm:bulletEnabled/>
        </dgm:presLayoutVars>
      </dgm:prSet>
      <dgm:spPr/>
    </dgm:pt>
    <dgm:pt modelId="{F75B0F76-B281-43C1-AD7B-0C82EBCA1859}" type="pres">
      <dgm:prSet presAssocID="{54DCA2BE-76F9-4A39-87FC-8C2C8EB8EEB5}" presName="bottomLine" presStyleLbl="alignNode1" presStyleIdx="3" presStyleCnt="6">
        <dgm:presLayoutVars/>
      </dgm:prSet>
      <dgm:spPr/>
    </dgm:pt>
    <dgm:pt modelId="{95A26C15-35C8-4C4E-BB3A-40A637904AFD}" type="pres">
      <dgm:prSet presAssocID="{54DCA2BE-76F9-4A39-87FC-8C2C8EB8EEB5}" presName="nodeText" presStyleLbl="bgAccFollowNode1" presStyleIdx="1" presStyleCnt="3">
        <dgm:presLayoutVars>
          <dgm:bulletEnabled val="1"/>
        </dgm:presLayoutVars>
      </dgm:prSet>
      <dgm:spPr/>
    </dgm:pt>
    <dgm:pt modelId="{BD4266FA-7C58-4C61-AD1D-021D5C5B4539}" type="pres">
      <dgm:prSet presAssocID="{BA576D33-561A-4C66-AA59-0BBF9F84EFFE}" presName="sibTrans" presStyleCnt="0"/>
      <dgm:spPr/>
    </dgm:pt>
    <dgm:pt modelId="{D5C6F4BF-46EF-4355-827A-E89157A88994}" type="pres">
      <dgm:prSet presAssocID="{2789BBDF-D969-4F5E-9A43-B96DAF811457}" presName="compositeNode" presStyleCnt="0">
        <dgm:presLayoutVars>
          <dgm:bulletEnabled val="1"/>
        </dgm:presLayoutVars>
      </dgm:prSet>
      <dgm:spPr/>
    </dgm:pt>
    <dgm:pt modelId="{2D09800A-734E-45B1-A09B-6BC6534AC727}" type="pres">
      <dgm:prSet presAssocID="{2789BBDF-D969-4F5E-9A43-B96DAF811457}" presName="bgRect" presStyleLbl="bgAccFollowNode1" presStyleIdx="2" presStyleCnt="3"/>
      <dgm:spPr/>
    </dgm:pt>
    <dgm:pt modelId="{1FD9151D-9E3B-4F23-BF7B-6F98F518A270}" type="pres">
      <dgm:prSet presAssocID="{6BD0D31E-2A8D-4012-9748-7B2B99545402}" presName="sibTransNodeCircle" presStyleLbl="alignNode1" presStyleIdx="4" presStyleCnt="6">
        <dgm:presLayoutVars>
          <dgm:chMax val="0"/>
          <dgm:bulletEnabled/>
        </dgm:presLayoutVars>
      </dgm:prSet>
      <dgm:spPr/>
    </dgm:pt>
    <dgm:pt modelId="{E4647704-86F3-4881-B3C1-2BAA07D9A8FB}" type="pres">
      <dgm:prSet presAssocID="{2789BBDF-D969-4F5E-9A43-B96DAF811457}" presName="bottomLine" presStyleLbl="alignNode1" presStyleIdx="5" presStyleCnt="6">
        <dgm:presLayoutVars/>
      </dgm:prSet>
      <dgm:spPr/>
    </dgm:pt>
    <dgm:pt modelId="{BB9EBBCA-B893-4668-AC2E-FC40F1011B05}" type="pres">
      <dgm:prSet presAssocID="{2789BBDF-D969-4F5E-9A43-B96DAF811457}" presName="nodeText" presStyleLbl="bgAccFollowNode1" presStyleIdx="2" presStyleCnt="3">
        <dgm:presLayoutVars>
          <dgm:bulletEnabled val="1"/>
        </dgm:presLayoutVars>
      </dgm:prSet>
      <dgm:spPr/>
    </dgm:pt>
  </dgm:ptLst>
  <dgm:cxnLst>
    <dgm:cxn modelId="{3531CE09-C4B6-49B0-BFE6-039A17BDB63D}" srcId="{BC995B51-B057-44A2-9264-D89D3510E8CF}" destId="{2789BBDF-D969-4F5E-9A43-B96DAF811457}" srcOrd="2" destOrd="0" parTransId="{29202B90-0004-4F66-9701-FCB06278CFEB}" sibTransId="{6BD0D31E-2A8D-4012-9748-7B2B99545402}"/>
    <dgm:cxn modelId="{7FB3D115-8243-4F87-9503-6A35CDA4CAA9}" type="presOf" srcId="{DD69A9A6-5CD9-46ED-A928-2D34C28D9275}" destId="{36003EC3-145E-4B18-B6EC-2EFEB978A987}" srcOrd="0" destOrd="0" presId="urn:microsoft.com/office/officeart/2016/7/layout/BasicLinearProcessNumbered"/>
    <dgm:cxn modelId="{4F52FA27-4485-4AF5-886C-57D42A8BBF6C}" type="presOf" srcId="{54DCA2BE-76F9-4A39-87FC-8C2C8EB8EEB5}" destId="{95A26C15-35C8-4C4E-BB3A-40A637904AFD}" srcOrd="1" destOrd="0" presId="urn:microsoft.com/office/officeart/2016/7/layout/BasicLinearProcessNumbered"/>
    <dgm:cxn modelId="{4390A530-2500-4F44-B112-8257164F02B1}" type="presOf" srcId="{BC995B51-B057-44A2-9264-D89D3510E8CF}" destId="{0C6B6560-410F-4C68-AE1E-878BAFC45A2F}" srcOrd="0" destOrd="0" presId="urn:microsoft.com/office/officeart/2016/7/layout/BasicLinearProcessNumbered"/>
    <dgm:cxn modelId="{E43E8A31-4D20-4E38-A87D-0F440C71BEF9}" type="presOf" srcId="{DD69A9A6-5CD9-46ED-A928-2D34C28D9275}" destId="{D21B0389-7DDB-45A8-B1AE-DA738BC2732A}" srcOrd="1" destOrd="0" presId="urn:microsoft.com/office/officeart/2016/7/layout/BasicLinearProcessNumbered"/>
    <dgm:cxn modelId="{70BDD836-212E-476F-A3D8-21E666242D5E}" type="presOf" srcId="{C5235EBF-749C-4FDE-BA72-874C13AEB71A}" destId="{56742A1A-39C2-48B5-B795-46A342D74B30}" srcOrd="0" destOrd="0" presId="urn:microsoft.com/office/officeart/2016/7/layout/BasicLinearProcessNumbered"/>
    <dgm:cxn modelId="{D1D2935D-1D42-4A5B-B701-E09F72B88482}" type="presOf" srcId="{BA576D33-561A-4C66-AA59-0BBF9F84EFFE}" destId="{DBB2DFEE-8F1A-452E-9E8A-E0BA79494282}" srcOrd="0" destOrd="0" presId="urn:microsoft.com/office/officeart/2016/7/layout/BasicLinearProcessNumbered"/>
    <dgm:cxn modelId="{E539DF67-4897-4199-B39E-8A631187734E}" type="presOf" srcId="{6E2C85D6-4AF4-421E-A670-6B79BBB0F928}" destId="{BB9EBBCA-B893-4668-AC2E-FC40F1011B05}" srcOrd="0" destOrd="1" presId="urn:microsoft.com/office/officeart/2016/7/layout/BasicLinearProcessNumbered"/>
    <dgm:cxn modelId="{EC80816B-B259-4B72-9444-2903B81C927D}" srcId="{BC995B51-B057-44A2-9264-D89D3510E8CF}" destId="{DD69A9A6-5CD9-46ED-A928-2D34C28D9275}" srcOrd="0" destOrd="0" parTransId="{736AAA53-1000-42DA-87CE-CD7AAE7E3B4B}" sibTransId="{C5235EBF-749C-4FDE-BA72-874C13AEB71A}"/>
    <dgm:cxn modelId="{CCD99653-D87B-4AE4-90E2-9C5136A5A3D4}" type="presOf" srcId="{54DCA2BE-76F9-4A39-87FC-8C2C8EB8EEB5}" destId="{C278AD4E-8582-4301-A87B-04C5006386DC}" srcOrd="0" destOrd="0" presId="urn:microsoft.com/office/officeart/2016/7/layout/BasicLinearProcessNumbered"/>
    <dgm:cxn modelId="{45519853-AA07-4EBC-ACAC-6585998D2927}" type="presOf" srcId="{2789BBDF-D969-4F5E-9A43-B96DAF811457}" destId="{BB9EBBCA-B893-4668-AC2E-FC40F1011B05}" srcOrd="1" destOrd="0" presId="urn:microsoft.com/office/officeart/2016/7/layout/BasicLinearProcessNumbered"/>
    <dgm:cxn modelId="{E1F4B3D2-8C26-46F5-A023-6EB4CEBE3496}" type="presOf" srcId="{6BD0D31E-2A8D-4012-9748-7B2B99545402}" destId="{1FD9151D-9E3B-4F23-BF7B-6F98F518A270}" srcOrd="0" destOrd="0" presId="urn:microsoft.com/office/officeart/2016/7/layout/BasicLinearProcessNumbered"/>
    <dgm:cxn modelId="{B5360CE0-9862-413C-AF6F-3614771CA6AD}" srcId="{2789BBDF-D969-4F5E-9A43-B96DAF811457}" destId="{6E2C85D6-4AF4-421E-A670-6B79BBB0F928}" srcOrd="0" destOrd="0" parTransId="{0B6937FD-0ED8-4366-8F3E-63051C244128}" sibTransId="{2B3967F6-1F1F-48AE-9DF1-B70F88DE01C4}"/>
    <dgm:cxn modelId="{DAB23CF1-47BC-4E35-9B46-8AA9590478C1}" type="presOf" srcId="{2789BBDF-D969-4F5E-9A43-B96DAF811457}" destId="{2D09800A-734E-45B1-A09B-6BC6534AC727}" srcOrd="0" destOrd="0" presId="urn:microsoft.com/office/officeart/2016/7/layout/BasicLinearProcessNumbered"/>
    <dgm:cxn modelId="{330EF6F5-E144-4109-AE92-13307A806552}" srcId="{BC995B51-B057-44A2-9264-D89D3510E8CF}" destId="{54DCA2BE-76F9-4A39-87FC-8C2C8EB8EEB5}" srcOrd="1" destOrd="0" parTransId="{5AA63D1D-4D2E-4126-BDC4-98374F8AA796}" sibTransId="{BA576D33-561A-4C66-AA59-0BBF9F84EFFE}"/>
    <dgm:cxn modelId="{19E05AC2-333C-4060-BDF4-617FF821E22A}" type="presParOf" srcId="{0C6B6560-410F-4C68-AE1E-878BAFC45A2F}" destId="{8FDC1F17-3A7F-4368-B80F-F3BAEA043B06}" srcOrd="0" destOrd="0" presId="urn:microsoft.com/office/officeart/2016/7/layout/BasicLinearProcessNumbered"/>
    <dgm:cxn modelId="{5A210DC0-1A5B-4520-989C-3DAB44858D41}" type="presParOf" srcId="{8FDC1F17-3A7F-4368-B80F-F3BAEA043B06}" destId="{36003EC3-145E-4B18-B6EC-2EFEB978A987}" srcOrd="0" destOrd="0" presId="urn:microsoft.com/office/officeart/2016/7/layout/BasicLinearProcessNumbered"/>
    <dgm:cxn modelId="{4D18EFE3-C89C-40EA-BCDD-121D182B89B9}" type="presParOf" srcId="{8FDC1F17-3A7F-4368-B80F-F3BAEA043B06}" destId="{56742A1A-39C2-48B5-B795-46A342D74B30}" srcOrd="1" destOrd="0" presId="urn:microsoft.com/office/officeart/2016/7/layout/BasicLinearProcessNumbered"/>
    <dgm:cxn modelId="{10A4C138-8675-4DE0-BFF3-B47379222FCC}" type="presParOf" srcId="{8FDC1F17-3A7F-4368-B80F-F3BAEA043B06}" destId="{D1417F89-C6B4-426A-9A0E-0BCA4CD238AB}" srcOrd="2" destOrd="0" presId="urn:microsoft.com/office/officeart/2016/7/layout/BasicLinearProcessNumbered"/>
    <dgm:cxn modelId="{D9AB4527-7C8E-40BB-9EB6-8FDEA316DD1E}" type="presParOf" srcId="{8FDC1F17-3A7F-4368-B80F-F3BAEA043B06}" destId="{D21B0389-7DDB-45A8-B1AE-DA738BC2732A}" srcOrd="3" destOrd="0" presId="urn:microsoft.com/office/officeart/2016/7/layout/BasicLinearProcessNumbered"/>
    <dgm:cxn modelId="{F8F400C2-1C0C-4312-A342-A1884696C942}" type="presParOf" srcId="{0C6B6560-410F-4C68-AE1E-878BAFC45A2F}" destId="{9C808FB5-F74C-4438-959A-377846CFD85A}" srcOrd="1" destOrd="0" presId="urn:microsoft.com/office/officeart/2016/7/layout/BasicLinearProcessNumbered"/>
    <dgm:cxn modelId="{1CA3090D-3C1B-4879-96B3-1C38ED10F215}" type="presParOf" srcId="{0C6B6560-410F-4C68-AE1E-878BAFC45A2F}" destId="{6455784C-A412-4550-9EA7-AD4491018406}" srcOrd="2" destOrd="0" presId="urn:microsoft.com/office/officeart/2016/7/layout/BasicLinearProcessNumbered"/>
    <dgm:cxn modelId="{61D4F291-5218-490D-B24C-3F5B540DCBC0}" type="presParOf" srcId="{6455784C-A412-4550-9EA7-AD4491018406}" destId="{C278AD4E-8582-4301-A87B-04C5006386DC}" srcOrd="0" destOrd="0" presId="urn:microsoft.com/office/officeart/2016/7/layout/BasicLinearProcessNumbered"/>
    <dgm:cxn modelId="{EAF409BB-FD9F-4C6A-9DCE-C2E1C257FE8C}" type="presParOf" srcId="{6455784C-A412-4550-9EA7-AD4491018406}" destId="{DBB2DFEE-8F1A-452E-9E8A-E0BA79494282}" srcOrd="1" destOrd="0" presId="urn:microsoft.com/office/officeart/2016/7/layout/BasicLinearProcessNumbered"/>
    <dgm:cxn modelId="{00B684E9-2417-4516-A175-FAA91528CC87}" type="presParOf" srcId="{6455784C-A412-4550-9EA7-AD4491018406}" destId="{F75B0F76-B281-43C1-AD7B-0C82EBCA1859}" srcOrd="2" destOrd="0" presId="urn:microsoft.com/office/officeart/2016/7/layout/BasicLinearProcessNumbered"/>
    <dgm:cxn modelId="{59320BEB-6FDB-4B4D-842E-5B038BC8B002}" type="presParOf" srcId="{6455784C-A412-4550-9EA7-AD4491018406}" destId="{95A26C15-35C8-4C4E-BB3A-40A637904AFD}" srcOrd="3" destOrd="0" presId="urn:microsoft.com/office/officeart/2016/7/layout/BasicLinearProcessNumbered"/>
    <dgm:cxn modelId="{BEAB637E-68BC-4DB6-BB2E-2490367AD8D3}" type="presParOf" srcId="{0C6B6560-410F-4C68-AE1E-878BAFC45A2F}" destId="{BD4266FA-7C58-4C61-AD1D-021D5C5B4539}" srcOrd="3" destOrd="0" presId="urn:microsoft.com/office/officeart/2016/7/layout/BasicLinearProcessNumbered"/>
    <dgm:cxn modelId="{97079AEC-62C1-4048-A500-A3644D92330A}" type="presParOf" srcId="{0C6B6560-410F-4C68-AE1E-878BAFC45A2F}" destId="{D5C6F4BF-46EF-4355-827A-E89157A88994}" srcOrd="4" destOrd="0" presId="urn:microsoft.com/office/officeart/2016/7/layout/BasicLinearProcessNumbered"/>
    <dgm:cxn modelId="{972F8FEC-1D83-47D8-81CD-EA827CEA503D}" type="presParOf" srcId="{D5C6F4BF-46EF-4355-827A-E89157A88994}" destId="{2D09800A-734E-45B1-A09B-6BC6534AC727}" srcOrd="0" destOrd="0" presId="urn:microsoft.com/office/officeart/2016/7/layout/BasicLinearProcessNumbered"/>
    <dgm:cxn modelId="{033B901B-E24F-4F7D-867C-01A04A33F981}" type="presParOf" srcId="{D5C6F4BF-46EF-4355-827A-E89157A88994}" destId="{1FD9151D-9E3B-4F23-BF7B-6F98F518A270}" srcOrd="1" destOrd="0" presId="urn:microsoft.com/office/officeart/2016/7/layout/BasicLinearProcessNumbered"/>
    <dgm:cxn modelId="{781469AD-E759-4748-836C-9813DB27F109}" type="presParOf" srcId="{D5C6F4BF-46EF-4355-827A-E89157A88994}" destId="{E4647704-86F3-4881-B3C1-2BAA07D9A8FB}" srcOrd="2" destOrd="0" presId="urn:microsoft.com/office/officeart/2016/7/layout/BasicLinearProcessNumbered"/>
    <dgm:cxn modelId="{BEFABAE7-7AA5-4D50-A01A-5F3E90A026CE}" type="presParOf" srcId="{D5C6F4BF-46EF-4355-827A-E89157A88994}" destId="{BB9EBBCA-B893-4668-AC2E-FC40F1011B0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F0E434-B37A-46F8-9BBD-D26031C85F1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6044012-5ECE-405A-B77C-76E27025311D}">
      <dgm:prSet custT="1"/>
      <dgm:spPr/>
      <dgm:t>
        <a:bodyPr/>
        <a:lstStyle/>
        <a:p>
          <a:pPr>
            <a:lnSpc>
              <a:spcPct val="100000"/>
            </a:lnSpc>
            <a:defRPr b="1"/>
          </a:pPr>
          <a:r>
            <a:rPr lang="en-US" sz="1400" dirty="0">
              <a:latin typeface="Aptos" panose="020B0004020202020204" pitchFamily="34" charset="0"/>
            </a:rPr>
            <a:t>Close the loops</a:t>
          </a:r>
        </a:p>
        <a:p>
          <a:pPr>
            <a:lnSpc>
              <a:spcPct val="100000"/>
            </a:lnSpc>
            <a:defRPr b="1"/>
          </a:pPr>
          <a:r>
            <a:rPr lang="en-US" sz="1200" b="0" dirty="0">
              <a:latin typeface="Aptos" panose="020B0004020202020204" pitchFamily="34" charset="0"/>
            </a:rPr>
            <a:t>Have you told us everything your manager said in that meeting about race?”</a:t>
          </a:r>
        </a:p>
      </dgm:t>
    </dgm:pt>
    <dgm:pt modelId="{2C11DCE1-423A-4860-BD29-25ACE0839BB4}" type="parTrans" cxnId="{54649C1A-A105-4B88-BFAB-7A386E33CFF6}">
      <dgm:prSet/>
      <dgm:spPr/>
      <dgm:t>
        <a:bodyPr/>
        <a:lstStyle/>
        <a:p>
          <a:endParaRPr lang="en-US"/>
        </a:p>
      </dgm:t>
    </dgm:pt>
    <dgm:pt modelId="{8DD89D9B-86E6-4CB3-9382-565BE338CCEF}" type="sibTrans" cxnId="{54649C1A-A105-4B88-BFAB-7A386E33CFF6}">
      <dgm:prSet/>
      <dgm:spPr/>
      <dgm:t>
        <a:bodyPr/>
        <a:lstStyle/>
        <a:p>
          <a:endParaRPr lang="en-US"/>
        </a:p>
      </dgm:t>
    </dgm:pt>
    <dgm:pt modelId="{796BABC7-6C3C-425D-873B-53D573BA5C38}">
      <dgm:prSet custT="1"/>
      <dgm:spPr/>
      <dgm:t>
        <a:bodyPr/>
        <a:lstStyle/>
        <a:p>
          <a:pPr>
            <a:lnSpc>
              <a:spcPct val="100000"/>
            </a:lnSpc>
            <a:defRPr b="1"/>
          </a:pPr>
          <a:r>
            <a:rPr lang="en-US" sz="1400" dirty="0">
              <a:latin typeface="Aptos" panose="020B0004020202020204" pitchFamily="34" charset="0"/>
            </a:rPr>
            <a:t>Use leading questions to get ‘</a:t>
          </a:r>
          <a:r>
            <a:rPr lang="en-US" sz="1400" i="1" dirty="0">
              <a:latin typeface="Aptos" panose="020B0004020202020204" pitchFamily="34" charset="0"/>
            </a:rPr>
            <a:t>yes’s</a:t>
          </a:r>
          <a:r>
            <a:rPr lang="en-US" sz="1400" dirty="0">
              <a:latin typeface="Aptos" panose="020B0004020202020204" pitchFamily="34" charset="0"/>
            </a:rPr>
            <a:t>’ and ‘</a:t>
          </a:r>
          <a:r>
            <a:rPr lang="en-US" sz="1400" i="1" dirty="0">
              <a:latin typeface="Aptos" panose="020B0004020202020204" pitchFamily="34" charset="0"/>
            </a:rPr>
            <a:t>no’s</a:t>
          </a:r>
          <a:r>
            <a:rPr lang="en-US" sz="1400" dirty="0">
              <a:latin typeface="Aptos" panose="020B0004020202020204" pitchFamily="34" charset="0"/>
            </a:rPr>
            <a:t>’.</a:t>
          </a:r>
        </a:p>
        <a:p>
          <a:pPr>
            <a:lnSpc>
              <a:spcPct val="100000"/>
            </a:lnSpc>
            <a:defRPr b="1"/>
          </a:pPr>
          <a:r>
            <a:rPr lang="en-US" sz="1200" b="0" dirty="0">
              <a:latin typeface="Aptos" panose="020B0004020202020204" pitchFamily="34" charset="0"/>
            </a:rPr>
            <a:t>“That’s the only time you complained to management about this, right?”</a:t>
          </a:r>
        </a:p>
      </dgm:t>
    </dgm:pt>
    <dgm:pt modelId="{245A2E23-A850-463A-8C65-403BAA2303EA}" type="parTrans" cxnId="{D96B5CAA-7396-49F5-B8A7-494533899853}">
      <dgm:prSet/>
      <dgm:spPr/>
      <dgm:t>
        <a:bodyPr/>
        <a:lstStyle/>
        <a:p>
          <a:endParaRPr lang="en-US"/>
        </a:p>
      </dgm:t>
    </dgm:pt>
    <dgm:pt modelId="{17128D1D-F2FB-4BBA-9A25-9AFDACF9E6D1}" type="sibTrans" cxnId="{D96B5CAA-7396-49F5-B8A7-494533899853}">
      <dgm:prSet/>
      <dgm:spPr/>
      <dgm:t>
        <a:bodyPr/>
        <a:lstStyle/>
        <a:p>
          <a:endParaRPr lang="en-US"/>
        </a:p>
      </dgm:t>
    </dgm:pt>
    <dgm:pt modelId="{8F0AD073-E15B-4795-B2D8-3A5437F5F1FE}">
      <dgm:prSet custT="1"/>
      <dgm:spPr/>
      <dgm:t>
        <a:bodyPr/>
        <a:lstStyle/>
        <a:p>
          <a:pPr>
            <a:lnSpc>
              <a:spcPct val="100000"/>
            </a:lnSpc>
            <a:defRPr b="1"/>
          </a:pPr>
          <a:r>
            <a:rPr lang="en-US" sz="1400" dirty="0">
              <a:latin typeface="Aptos" panose="020B0004020202020204" pitchFamily="34" charset="0"/>
            </a:rPr>
            <a:t>Demand clear answers – fight ‘selective memory’ </a:t>
          </a:r>
        </a:p>
        <a:p>
          <a:pPr>
            <a:lnSpc>
              <a:spcPct val="100000"/>
            </a:lnSpc>
            <a:defRPr b="1"/>
          </a:pPr>
          <a:r>
            <a:rPr lang="en-US" sz="1200" b="0" dirty="0">
              <a:latin typeface="Aptos" panose="020B0004020202020204" pitchFamily="34" charset="0"/>
            </a:rPr>
            <a:t>Fight “</a:t>
          </a:r>
          <a:r>
            <a:rPr lang="en-US" sz="1200" b="0" i="1" dirty="0">
              <a:latin typeface="Aptos" panose="020B0004020202020204" pitchFamily="34" charset="0"/>
            </a:rPr>
            <a:t>that’s all I recall right now</a:t>
          </a:r>
          <a:r>
            <a:rPr lang="en-US" sz="1200" b="0" dirty="0">
              <a:latin typeface="Aptos" panose="020B0004020202020204" pitchFamily="34" charset="0"/>
            </a:rPr>
            <a:t>” variants</a:t>
          </a:r>
        </a:p>
        <a:p>
          <a:pPr>
            <a:lnSpc>
              <a:spcPct val="100000"/>
            </a:lnSpc>
            <a:defRPr b="1"/>
          </a:pPr>
          <a:r>
            <a:rPr lang="en-US" sz="1200" b="0" dirty="0">
              <a:latin typeface="Aptos" panose="020B0004020202020204" pitchFamily="34" charset="0"/>
            </a:rPr>
            <a:t>Don’t settle for an open door; be a bad cop if needed</a:t>
          </a:r>
        </a:p>
        <a:p>
          <a:pPr>
            <a:lnSpc>
              <a:spcPct val="100000"/>
            </a:lnSpc>
            <a:defRPr b="1"/>
          </a:pPr>
          <a:r>
            <a:rPr lang="en-US" sz="1200" b="0" dirty="0">
              <a:latin typeface="Aptos" panose="020B0004020202020204" pitchFamily="34" charset="0"/>
            </a:rPr>
            <a:t>Remind them this is your only chance to ask questions</a:t>
          </a:r>
        </a:p>
        <a:p>
          <a:pPr>
            <a:lnSpc>
              <a:spcPct val="100000"/>
            </a:lnSpc>
            <a:defRPr b="1"/>
          </a:pPr>
          <a:r>
            <a:rPr lang="en-US" sz="1200" b="0" dirty="0">
              <a:latin typeface="Aptos" panose="020B0004020202020204" pitchFamily="34" charset="0"/>
            </a:rPr>
            <a:t>Compare confidence in their recollection of other events</a:t>
          </a:r>
        </a:p>
      </dgm:t>
    </dgm:pt>
    <dgm:pt modelId="{D65A8AEF-F9FA-4598-AF75-A396443A0B5A}" type="parTrans" cxnId="{4E1C4E2A-5EF0-460E-83BA-9200FBF2924F}">
      <dgm:prSet/>
      <dgm:spPr/>
      <dgm:t>
        <a:bodyPr/>
        <a:lstStyle/>
        <a:p>
          <a:endParaRPr lang="en-US"/>
        </a:p>
      </dgm:t>
    </dgm:pt>
    <dgm:pt modelId="{6080882C-A08D-423B-A34B-370419ED67F1}" type="sibTrans" cxnId="{4E1C4E2A-5EF0-460E-83BA-9200FBF2924F}">
      <dgm:prSet/>
      <dgm:spPr/>
      <dgm:t>
        <a:bodyPr/>
        <a:lstStyle/>
        <a:p>
          <a:endParaRPr lang="en-US"/>
        </a:p>
      </dgm:t>
    </dgm:pt>
    <dgm:pt modelId="{2E0A0927-3286-460D-B770-7B03F78EBDA6}">
      <dgm:prSet custT="1"/>
      <dgm:spPr/>
      <dgm:t>
        <a:bodyPr/>
        <a:lstStyle/>
        <a:p>
          <a:pPr>
            <a:lnSpc>
              <a:spcPct val="100000"/>
            </a:lnSpc>
            <a:defRPr b="1"/>
          </a:pPr>
          <a:r>
            <a:rPr lang="en-US" sz="1400" dirty="0">
              <a:latin typeface="Aptos" panose="020B0004020202020204" pitchFamily="34" charset="0"/>
            </a:rPr>
            <a:t>Build a clear record</a:t>
          </a:r>
        </a:p>
        <a:p>
          <a:pPr>
            <a:lnSpc>
              <a:spcPct val="100000"/>
            </a:lnSpc>
            <a:defRPr b="1"/>
          </a:pPr>
          <a:r>
            <a:rPr lang="en-US" sz="1200" b="0" dirty="0">
              <a:latin typeface="Aptos" panose="020B0004020202020204" pitchFamily="34" charset="0"/>
            </a:rPr>
            <a:t>Jumbled exchanges make for bad impeachment</a:t>
          </a:r>
        </a:p>
        <a:p>
          <a:pPr>
            <a:lnSpc>
              <a:spcPct val="100000"/>
            </a:lnSpc>
            <a:defRPr b="1"/>
          </a:pPr>
          <a:r>
            <a:rPr lang="en-US" sz="1200" b="0" dirty="0">
              <a:latin typeface="Aptos" panose="020B0004020202020204" pitchFamily="34" charset="0"/>
            </a:rPr>
            <a:t>Build precise Q&amp;A ‘modules’ on key issues</a:t>
          </a:r>
        </a:p>
        <a:p>
          <a:pPr>
            <a:lnSpc>
              <a:spcPct val="100000"/>
            </a:lnSpc>
            <a:defRPr b="1"/>
          </a:pPr>
          <a:r>
            <a:rPr lang="en-US" sz="1200" b="0" dirty="0">
              <a:latin typeface="Aptos" panose="020B0004020202020204" pitchFamily="34" charset="0"/>
            </a:rPr>
            <a:t>Break out elements in questions</a:t>
          </a:r>
        </a:p>
      </dgm:t>
    </dgm:pt>
    <dgm:pt modelId="{4F40B354-B948-4288-92C5-27A819D6FC0B}" type="parTrans" cxnId="{07393806-D127-4747-8946-FC09ADBF3FC7}">
      <dgm:prSet/>
      <dgm:spPr/>
      <dgm:t>
        <a:bodyPr/>
        <a:lstStyle/>
        <a:p>
          <a:endParaRPr lang="en-US"/>
        </a:p>
      </dgm:t>
    </dgm:pt>
    <dgm:pt modelId="{31FBFEC4-2FC9-4B53-A0FB-3439FCABAE93}" type="sibTrans" cxnId="{07393806-D127-4747-8946-FC09ADBF3FC7}">
      <dgm:prSet/>
      <dgm:spPr/>
      <dgm:t>
        <a:bodyPr/>
        <a:lstStyle/>
        <a:p>
          <a:endParaRPr lang="en-US"/>
        </a:p>
      </dgm:t>
    </dgm:pt>
    <dgm:pt modelId="{F7868B7B-AEC5-4E1D-BE81-8FDF465817C6}" type="pres">
      <dgm:prSet presAssocID="{7DF0E434-B37A-46F8-9BBD-D26031C85F1F}" presName="root" presStyleCnt="0">
        <dgm:presLayoutVars>
          <dgm:dir/>
          <dgm:resizeHandles val="exact"/>
        </dgm:presLayoutVars>
      </dgm:prSet>
      <dgm:spPr/>
    </dgm:pt>
    <dgm:pt modelId="{69574D38-3E80-4126-9C31-620686532BD9}" type="pres">
      <dgm:prSet presAssocID="{76044012-5ECE-405A-B77C-76E27025311D}" presName="compNode" presStyleCnt="0"/>
      <dgm:spPr/>
    </dgm:pt>
    <dgm:pt modelId="{533BFF06-60BC-4EE5-9FAE-25673D215C95}" type="pres">
      <dgm:prSet presAssocID="{76044012-5ECE-405A-B77C-76E27025311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40823FD0-7E94-46F9-9313-F7A47B121B0E}" type="pres">
      <dgm:prSet presAssocID="{76044012-5ECE-405A-B77C-76E27025311D}" presName="iconSpace" presStyleCnt="0"/>
      <dgm:spPr/>
    </dgm:pt>
    <dgm:pt modelId="{9A95ED7A-5C0A-4F90-9BE5-130DEA98C983}" type="pres">
      <dgm:prSet presAssocID="{76044012-5ECE-405A-B77C-76E27025311D}" presName="parTx" presStyleLbl="revTx" presStyleIdx="0" presStyleCnt="8">
        <dgm:presLayoutVars>
          <dgm:chMax val="0"/>
          <dgm:chPref val="0"/>
        </dgm:presLayoutVars>
      </dgm:prSet>
      <dgm:spPr/>
    </dgm:pt>
    <dgm:pt modelId="{D2F7637F-4353-4B54-9907-EB5671BDDD91}" type="pres">
      <dgm:prSet presAssocID="{76044012-5ECE-405A-B77C-76E27025311D}" presName="txSpace" presStyleCnt="0"/>
      <dgm:spPr/>
    </dgm:pt>
    <dgm:pt modelId="{72675730-2B68-4BD2-AA32-7A68A82BD6B5}" type="pres">
      <dgm:prSet presAssocID="{76044012-5ECE-405A-B77C-76E27025311D}" presName="desTx" presStyleLbl="revTx" presStyleIdx="1" presStyleCnt="8">
        <dgm:presLayoutVars/>
      </dgm:prSet>
      <dgm:spPr/>
    </dgm:pt>
    <dgm:pt modelId="{21294DB9-1191-44DE-AC75-909168D81CB6}" type="pres">
      <dgm:prSet presAssocID="{8DD89D9B-86E6-4CB3-9382-565BE338CCEF}" presName="sibTrans" presStyleCnt="0"/>
      <dgm:spPr/>
    </dgm:pt>
    <dgm:pt modelId="{8CF0AA1D-C1B0-4408-8F34-5D74B44F74D5}" type="pres">
      <dgm:prSet presAssocID="{796BABC7-6C3C-425D-873B-53D573BA5C38}" presName="compNode" presStyleCnt="0"/>
      <dgm:spPr/>
    </dgm:pt>
    <dgm:pt modelId="{63B190D3-312E-43FF-9151-D3537EFDCF23}" type="pres">
      <dgm:prSet presAssocID="{796BABC7-6C3C-425D-873B-53D573BA5C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4BBDCBF1-0085-4044-B637-C453B46AD74B}" type="pres">
      <dgm:prSet presAssocID="{796BABC7-6C3C-425D-873B-53D573BA5C38}" presName="iconSpace" presStyleCnt="0"/>
      <dgm:spPr/>
    </dgm:pt>
    <dgm:pt modelId="{8DCDE5D1-D479-4FA1-B266-9856BE7D3BA8}" type="pres">
      <dgm:prSet presAssocID="{796BABC7-6C3C-425D-873B-53D573BA5C38}" presName="parTx" presStyleLbl="revTx" presStyleIdx="2" presStyleCnt="8">
        <dgm:presLayoutVars>
          <dgm:chMax val="0"/>
          <dgm:chPref val="0"/>
        </dgm:presLayoutVars>
      </dgm:prSet>
      <dgm:spPr/>
    </dgm:pt>
    <dgm:pt modelId="{FB144AC7-6D62-4F73-B879-AA0682E9F875}" type="pres">
      <dgm:prSet presAssocID="{796BABC7-6C3C-425D-873B-53D573BA5C38}" presName="txSpace" presStyleCnt="0"/>
      <dgm:spPr/>
    </dgm:pt>
    <dgm:pt modelId="{E3FBD918-75F8-4486-82EE-BBA88D41B682}" type="pres">
      <dgm:prSet presAssocID="{796BABC7-6C3C-425D-873B-53D573BA5C38}" presName="desTx" presStyleLbl="revTx" presStyleIdx="3" presStyleCnt="8">
        <dgm:presLayoutVars/>
      </dgm:prSet>
      <dgm:spPr/>
    </dgm:pt>
    <dgm:pt modelId="{24DCF33B-FB93-48FA-983D-219B6269F612}" type="pres">
      <dgm:prSet presAssocID="{17128D1D-F2FB-4BBA-9A25-9AFDACF9E6D1}" presName="sibTrans" presStyleCnt="0"/>
      <dgm:spPr/>
    </dgm:pt>
    <dgm:pt modelId="{8C04D581-A631-41A1-A174-4100B3E2CE55}" type="pres">
      <dgm:prSet presAssocID="{8F0AD073-E15B-4795-B2D8-3A5437F5F1FE}" presName="compNode" presStyleCnt="0"/>
      <dgm:spPr/>
    </dgm:pt>
    <dgm:pt modelId="{6D6F4BA6-FDB6-4E80-B4E1-08B8E8428057}" type="pres">
      <dgm:prSet presAssocID="{8F0AD073-E15B-4795-B2D8-3A5437F5F1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78BB4799-7937-4118-996A-E3B13BEEDD3E}" type="pres">
      <dgm:prSet presAssocID="{8F0AD073-E15B-4795-B2D8-3A5437F5F1FE}" presName="iconSpace" presStyleCnt="0"/>
      <dgm:spPr/>
    </dgm:pt>
    <dgm:pt modelId="{C146B249-CB61-46B4-92C4-4F1888DB7B92}" type="pres">
      <dgm:prSet presAssocID="{8F0AD073-E15B-4795-B2D8-3A5437F5F1FE}" presName="parTx" presStyleLbl="revTx" presStyleIdx="4" presStyleCnt="8">
        <dgm:presLayoutVars>
          <dgm:chMax val="0"/>
          <dgm:chPref val="0"/>
        </dgm:presLayoutVars>
      </dgm:prSet>
      <dgm:spPr/>
    </dgm:pt>
    <dgm:pt modelId="{A98496AA-8001-4DF2-809D-61F8C59F841C}" type="pres">
      <dgm:prSet presAssocID="{8F0AD073-E15B-4795-B2D8-3A5437F5F1FE}" presName="txSpace" presStyleCnt="0"/>
      <dgm:spPr/>
    </dgm:pt>
    <dgm:pt modelId="{02AEC0D6-A497-4F4D-8648-ED8C9F0F386E}" type="pres">
      <dgm:prSet presAssocID="{8F0AD073-E15B-4795-B2D8-3A5437F5F1FE}" presName="desTx" presStyleLbl="revTx" presStyleIdx="5" presStyleCnt="8">
        <dgm:presLayoutVars/>
      </dgm:prSet>
      <dgm:spPr/>
    </dgm:pt>
    <dgm:pt modelId="{182D57CB-B0BD-4F97-B3BF-BEE14AF21E08}" type="pres">
      <dgm:prSet presAssocID="{6080882C-A08D-423B-A34B-370419ED67F1}" presName="sibTrans" presStyleCnt="0"/>
      <dgm:spPr/>
    </dgm:pt>
    <dgm:pt modelId="{ED763DD6-2956-4B3A-BB63-464720CD7B25}" type="pres">
      <dgm:prSet presAssocID="{2E0A0927-3286-460D-B770-7B03F78EBDA6}" presName="compNode" presStyleCnt="0"/>
      <dgm:spPr/>
    </dgm:pt>
    <dgm:pt modelId="{C0EB5CAE-3C44-4C1E-A571-8FEE5049CE7F}" type="pres">
      <dgm:prSet presAssocID="{2E0A0927-3286-460D-B770-7B03F78EBDA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pt>
    <dgm:pt modelId="{415A688A-9775-4D02-837C-7D9D8A3A80C6}" type="pres">
      <dgm:prSet presAssocID="{2E0A0927-3286-460D-B770-7B03F78EBDA6}" presName="iconSpace" presStyleCnt="0"/>
      <dgm:spPr/>
    </dgm:pt>
    <dgm:pt modelId="{24C05524-21E4-416B-A912-AC63E6035029}" type="pres">
      <dgm:prSet presAssocID="{2E0A0927-3286-460D-B770-7B03F78EBDA6}" presName="parTx" presStyleLbl="revTx" presStyleIdx="6" presStyleCnt="8">
        <dgm:presLayoutVars>
          <dgm:chMax val="0"/>
          <dgm:chPref val="0"/>
        </dgm:presLayoutVars>
      </dgm:prSet>
      <dgm:spPr/>
    </dgm:pt>
    <dgm:pt modelId="{C2AB1D7D-47E2-4008-9B9C-342442AAF912}" type="pres">
      <dgm:prSet presAssocID="{2E0A0927-3286-460D-B770-7B03F78EBDA6}" presName="txSpace" presStyleCnt="0"/>
      <dgm:spPr/>
    </dgm:pt>
    <dgm:pt modelId="{9EDAEAC2-EC0E-45DD-A647-B8FB90D17590}" type="pres">
      <dgm:prSet presAssocID="{2E0A0927-3286-460D-B770-7B03F78EBDA6}" presName="desTx" presStyleLbl="revTx" presStyleIdx="7" presStyleCnt="8" custLinFactY="-144307" custLinFactNeighborX="1154" custLinFactNeighborY="-200000">
        <dgm:presLayoutVars/>
      </dgm:prSet>
      <dgm:spPr/>
    </dgm:pt>
  </dgm:ptLst>
  <dgm:cxnLst>
    <dgm:cxn modelId="{07393806-D127-4747-8946-FC09ADBF3FC7}" srcId="{7DF0E434-B37A-46F8-9BBD-D26031C85F1F}" destId="{2E0A0927-3286-460D-B770-7B03F78EBDA6}" srcOrd="3" destOrd="0" parTransId="{4F40B354-B948-4288-92C5-27A819D6FC0B}" sibTransId="{31FBFEC4-2FC9-4B53-A0FB-3439FCABAE93}"/>
    <dgm:cxn modelId="{54649C1A-A105-4B88-BFAB-7A386E33CFF6}" srcId="{7DF0E434-B37A-46F8-9BBD-D26031C85F1F}" destId="{76044012-5ECE-405A-B77C-76E27025311D}" srcOrd="0" destOrd="0" parTransId="{2C11DCE1-423A-4860-BD29-25ACE0839BB4}" sibTransId="{8DD89D9B-86E6-4CB3-9382-565BE338CCEF}"/>
    <dgm:cxn modelId="{530AB21E-DFDB-4253-904D-EC94C9D5B2F4}" type="presOf" srcId="{8F0AD073-E15B-4795-B2D8-3A5437F5F1FE}" destId="{C146B249-CB61-46B4-92C4-4F1888DB7B92}" srcOrd="0" destOrd="0" presId="urn:microsoft.com/office/officeart/2018/2/layout/IconLabelDescriptionList"/>
    <dgm:cxn modelId="{4E1C4E2A-5EF0-460E-83BA-9200FBF2924F}" srcId="{7DF0E434-B37A-46F8-9BBD-D26031C85F1F}" destId="{8F0AD073-E15B-4795-B2D8-3A5437F5F1FE}" srcOrd="2" destOrd="0" parTransId="{D65A8AEF-F9FA-4598-AF75-A396443A0B5A}" sibTransId="{6080882C-A08D-423B-A34B-370419ED67F1}"/>
    <dgm:cxn modelId="{EC63DC31-02AD-4BAB-A7D5-A7D3E2873A58}" type="presOf" srcId="{2E0A0927-3286-460D-B770-7B03F78EBDA6}" destId="{24C05524-21E4-416B-A912-AC63E6035029}" srcOrd="0" destOrd="0" presId="urn:microsoft.com/office/officeart/2018/2/layout/IconLabelDescriptionList"/>
    <dgm:cxn modelId="{E6576536-BD64-46C0-A6C4-6A2DFE49A7A0}" type="presOf" srcId="{7DF0E434-B37A-46F8-9BBD-D26031C85F1F}" destId="{F7868B7B-AEC5-4E1D-BE81-8FDF465817C6}" srcOrd="0" destOrd="0" presId="urn:microsoft.com/office/officeart/2018/2/layout/IconLabelDescriptionList"/>
    <dgm:cxn modelId="{D96B5CAA-7396-49F5-B8A7-494533899853}" srcId="{7DF0E434-B37A-46F8-9BBD-D26031C85F1F}" destId="{796BABC7-6C3C-425D-873B-53D573BA5C38}" srcOrd="1" destOrd="0" parTransId="{245A2E23-A850-463A-8C65-403BAA2303EA}" sibTransId="{17128D1D-F2FB-4BBA-9A25-9AFDACF9E6D1}"/>
    <dgm:cxn modelId="{871534ED-635A-443D-9AB2-9BB83568E4BC}" type="presOf" srcId="{76044012-5ECE-405A-B77C-76E27025311D}" destId="{9A95ED7A-5C0A-4F90-9BE5-130DEA98C983}" srcOrd="0" destOrd="0" presId="urn:microsoft.com/office/officeart/2018/2/layout/IconLabelDescriptionList"/>
    <dgm:cxn modelId="{D79F48ED-35C6-4D67-8A7C-43D36BEDD317}" type="presOf" srcId="{796BABC7-6C3C-425D-873B-53D573BA5C38}" destId="{8DCDE5D1-D479-4FA1-B266-9856BE7D3BA8}" srcOrd="0" destOrd="0" presId="urn:microsoft.com/office/officeart/2018/2/layout/IconLabelDescriptionList"/>
    <dgm:cxn modelId="{5BBBFF43-B581-4BFD-B523-8F0539C2B8C6}" type="presParOf" srcId="{F7868B7B-AEC5-4E1D-BE81-8FDF465817C6}" destId="{69574D38-3E80-4126-9C31-620686532BD9}" srcOrd="0" destOrd="0" presId="urn:microsoft.com/office/officeart/2018/2/layout/IconLabelDescriptionList"/>
    <dgm:cxn modelId="{1B2910BC-4CBF-4B5C-AAB6-6D83A0563E16}" type="presParOf" srcId="{69574D38-3E80-4126-9C31-620686532BD9}" destId="{533BFF06-60BC-4EE5-9FAE-25673D215C95}" srcOrd="0" destOrd="0" presId="urn:microsoft.com/office/officeart/2018/2/layout/IconLabelDescriptionList"/>
    <dgm:cxn modelId="{01AA38FE-27B8-420D-B381-782AFF582B62}" type="presParOf" srcId="{69574D38-3E80-4126-9C31-620686532BD9}" destId="{40823FD0-7E94-46F9-9313-F7A47B121B0E}" srcOrd="1" destOrd="0" presId="urn:microsoft.com/office/officeart/2018/2/layout/IconLabelDescriptionList"/>
    <dgm:cxn modelId="{481EA597-C58A-4C61-94FC-25D1AA8A7CD7}" type="presParOf" srcId="{69574D38-3E80-4126-9C31-620686532BD9}" destId="{9A95ED7A-5C0A-4F90-9BE5-130DEA98C983}" srcOrd="2" destOrd="0" presId="urn:microsoft.com/office/officeart/2018/2/layout/IconLabelDescriptionList"/>
    <dgm:cxn modelId="{01271268-5F9D-4DB5-900F-D2132480C9C3}" type="presParOf" srcId="{69574D38-3E80-4126-9C31-620686532BD9}" destId="{D2F7637F-4353-4B54-9907-EB5671BDDD91}" srcOrd="3" destOrd="0" presId="urn:microsoft.com/office/officeart/2018/2/layout/IconLabelDescriptionList"/>
    <dgm:cxn modelId="{26FA2DCB-8D3C-48FA-9050-501A46D20AF4}" type="presParOf" srcId="{69574D38-3E80-4126-9C31-620686532BD9}" destId="{72675730-2B68-4BD2-AA32-7A68A82BD6B5}" srcOrd="4" destOrd="0" presId="urn:microsoft.com/office/officeart/2018/2/layout/IconLabelDescriptionList"/>
    <dgm:cxn modelId="{AC24A5D6-8519-4338-A2CB-23FE610652B6}" type="presParOf" srcId="{F7868B7B-AEC5-4E1D-BE81-8FDF465817C6}" destId="{21294DB9-1191-44DE-AC75-909168D81CB6}" srcOrd="1" destOrd="0" presId="urn:microsoft.com/office/officeart/2018/2/layout/IconLabelDescriptionList"/>
    <dgm:cxn modelId="{53CA71EB-56AA-409C-99E6-F9346A5BD555}" type="presParOf" srcId="{F7868B7B-AEC5-4E1D-BE81-8FDF465817C6}" destId="{8CF0AA1D-C1B0-4408-8F34-5D74B44F74D5}" srcOrd="2" destOrd="0" presId="urn:microsoft.com/office/officeart/2018/2/layout/IconLabelDescriptionList"/>
    <dgm:cxn modelId="{95112030-0114-41E0-810F-373DF549118D}" type="presParOf" srcId="{8CF0AA1D-C1B0-4408-8F34-5D74B44F74D5}" destId="{63B190D3-312E-43FF-9151-D3537EFDCF23}" srcOrd="0" destOrd="0" presId="urn:microsoft.com/office/officeart/2018/2/layout/IconLabelDescriptionList"/>
    <dgm:cxn modelId="{FB7D9792-E604-48BC-B485-E9F45BBB9A7A}" type="presParOf" srcId="{8CF0AA1D-C1B0-4408-8F34-5D74B44F74D5}" destId="{4BBDCBF1-0085-4044-B637-C453B46AD74B}" srcOrd="1" destOrd="0" presId="urn:microsoft.com/office/officeart/2018/2/layout/IconLabelDescriptionList"/>
    <dgm:cxn modelId="{B3F10174-3193-4306-9D44-086E332DDD04}" type="presParOf" srcId="{8CF0AA1D-C1B0-4408-8F34-5D74B44F74D5}" destId="{8DCDE5D1-D479-4FA1-B266-9856BE7D3BA8}" srcOrd="2" destOrd="0" presId="urn:microsoft.com/office/officeart/2018/2/layout/IconLabelDescriptionList"/>
    <dgm:cxn modelId="{DA5B6F29-1363-4BB1-B75F-8ABE48F59D00}" type="presParOf" srcId="{8CF0AA1D-C1B0-4408-8F34-5D74B44F74D5}" destId="{FB144AC7-6D62-4F73-B879-AA0682E9F875}" srcOrd="3" destOrd="0" presId="urn:microsoft.com/office/officeart/2018/2/layout/IconLabelDescriptionList"/>
    <dgm:cxn modelId="{28E8784C-E49A-4D1A-9E3C-5C0B10F4A446}" type="presParOf" srcId="{8CF0AA1D-C1B0-4408-8F34-5D74B44F74D5}" destId="{E3FBD918-75F8-4486-82EE-BBA88D41B682}" srcOrd="4" destOrd="0" presId="urn:microsoft.com/office/officeart/2018/2/layout/IconLabelDescriptionList"/>
    <dgm:cxn modelId="{90A110A4-03A5-4FCF-9289-3EF7DD95E010}" type="presParOf" srcId="{F7868B7B-AEC5-4E1D-BE81-8FDF465817C6}" destId="{24DCF33B-FB93-48FA-983D-219B6269F612}" srcOrd="3" destOrd="0" presId="urn:microsoft.com/office/officeart/2018/2/layout/IconLabelDescriptionList"/>
    <dgm:cxn modelId="{CA457E28-8BDF-492B-8EBC-8FBCD7985FA3}" type="presParOf" srcId="{F7868B7B-AEC5-4E1D-BE81-8FDF465817C6}" destId="{8C04D581-A631-41A1-A174-4100B3E2CE55}" srcOrd="4" destOrd="0" presId="urn:microsoft.com/office/officeart/2018/2/layout/IconLabelDescriptionList"/>
    <dgm:cxn modelId="{8A15775C-387E-4989-9A56-637A244C2C7D}" type="presParOf" srcId="{8C04D581-A631-41A1-A174-4100B3E2CE55}" destId="{6D6F4BA6-FDB6-4E80-B4E1-08B8E8428057}" srcOrd="0" destOrd="0" presId="urn:microsoft.com/office/officeart/2018/2/layout/IconLabelDescriptionList"/>
    <dgm:cxn modelId="{ECDB4630-6639-48A0-A1A9-4CA050D9AC99}" type="presParOf" srcId="{8C04D581-A631-41A1-A174-4100B3E2CE55}" destId="{78BB4799-7937-4118-996A-E3B13BEEDD3E}" srcOrd="1" destOrd="0" presId="urn:microsoft.com/office/officeart/2018/2/layout/IconLabelDescriptionList"/>
    <dgm:cxn modelId="{32DD12B1-3C03-40E7-B8C9-023C94D255FA}" type="presParOf" srcId="{8C04D581-A631-41A1-A174-4100B3E2CE55}" destId="{C146B249-CB61-46B4-92C4-4F1888DB7B92}" srcOrd="2" destOrd="0" presId="urn:microsoft.com/office/officeart/2018/2/layout/IconLabelDescriptionList"/>
    <dgm:cxn modelId="{FD368CEB-B997-44B4-A7A5-60485FC009DC}" type="presParOf" srcId="{8C04D581-A631-41A1-A174-4100B3E2CE55}" destId="{A98496AA-8001-4DF2-809D-61F8C59F841C}" srcOrd="3" destOrd="0" presId="urn:microsoft.com/office/officeart/2018/2/layout/IconLabelDescriptionList"/>
    <dgm:cxn modelId="{BF873747-416C-4953-BFDD-A7C8EAED63F3}" type="presParOf" srcId="{8C04D581-A631-41A1-A174-4100B3E2CE55}" destId="{02AEC0D6-A497-4F4D-8648-ED8C9F0F386E}" srcOrd="4" destOrd="0" presId="urn:microsoft.com/office/officeart/2018/2/layout/IconLabelDescriptionList"/>
    <dgm:cxn modelId="{B09B168F-F71A-472D-A781-680846CEB591}" type="presParOf" srcId="{F7868B7B-AEC5-4E1D-BE81-8FDF465817C6}" destId="{182D57CB-B0BD-4F97-B3BF-BEE14AF21E08}" srcOrd="5" destOrd="0" presId="urn:microsoft.com/office/officeart/2018/2/layout/IconLabelDescriptionList"/>
    <dgm:cxn modelId="{4B0412EE-20FE-4C80-A837-C5236207CDEA}" type="presParOf" srcId="{F7868B7B-AEC5-4E1D-BE81-8FDF465817C6}" destId="{ED763DD6-2956-4B3A-BB63-464720CD7B25}" srcOrd="6" destOrd="0" presId="urn:microsoft.com/office/officeart/2018/2/layout/IconLabelDescriptionList"/>
    <dgm:cxn modelId="{30382E9B-453B-43B3-AEE8-14170144C6C3}" type="presParOf" srcId="{ED763DD6-2956-4B3A-BB63-464720CD7B25}" destId="{C0EB5CAE-3C44-4C1E-A571-8FEE5049CE7F}" srcOrd="0" destOrd="0" presId="urn:microsoft.com/office/officeart/2018/2/layout/IconLabelDescriptionList"/>
    <dgm:cxn modelId="{A6D25D19-5075-45ED-8DAA-C5FAD5054CE7}" type="presParOf" srcId="{ED763DD6-2956-4B3A-BB63-464720CD7B25}" destId="{415A688A-9775-4D02-837C-7D9D8A3A80C6}" srcOrd="1" destOrd="0" presId="urn:microsoft.com/office/officeart/2018/2/layout/IconLabelDescriptionList"/>
    <dgm:cxn modelId="{A333D542-D1D5-4F4D-B454-30C9BA769585}" type="presParOf" srcId="{ED763DD6-2956-4B3A-BB63-464720CD7B25}" destId="{24C05524-21E4-416B-A912-AC63E6035029}" srcOrd="2" destOrd="0" presId="urn:microsoft.com/office/officeart/2018/2/layout/IconLabelDescriptionList"/>
    <dgm:cxn modelId="{3713B4A0-379F-4D6B-9948-122AFBB3F4C5}" type="presParOf" srcId="{ED763DD6-2956-4B3A-BB63-464720CD7B25}" destId="{C2AB1D7D-47E2-4008-9B9C-342442AAF912}" srcOrd="3" destOrd="0" presId="urn:microsoft.com/office/officeart/2018/2/layout/IconLabelDescriptionList"/>
    <dgm:cxn modelId="{0B253DF2-B6C7-4150-92C1-0416B693A317}" type="presParOf" srcId="{ED763DD6-2956-4B3A-BB63-464720CD7B25}" destId="{9EDAEAC2-EC0E-45DD-A647-B8FB90D1759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4A83-0205-4CF8-A78B-8961D1FFBDD0}">
      <dsp:nvSpPr>
        <dsp:cNvPr id="0" name=""/>
        <dsp:cNvSpPr/>
      </dsp:nvSpPr>
      <dsp:spPr>
        <a:xfrm>
          <a:off x="820866" y="1809"/>
          <a:ext cx="870679" cy="8706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B537CE-6B22-4F0F-B081-A8594068B207}">
      <dsp:nvSpPr>
        <dsp:cNvPr id="0" name=""/>
        <dsp:cNvSpPr/>
      </dsp:nvSpPr>
      <dsp:spPr>
        <a:xfrm>
          <a:off x="1006421" y="187364"/>
          <a:ext cx="499570" cy="499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4FEF00-B09E-40E4-AD60-6215584C5AF2}">
      <dsp:nvSpPr>
        <dsp:cNvPr id="0" name=""/>
        <dsp:cNvSpPr/>
      </dsp:nvSpPr>
      <dsp:spPr>
        <a:xfrm>
          <a:off x="542534"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Leave no stone unturned—good </a:t>
          </a:r>
          <a:r>
            <a:rPr lang="en-US" sz="1100" i="1" kern="1200" dirty="0">
              <a:latin typeface="Aptos" panose="020B0004020202020204" pitchFamily="34" charset="0"/>
            </a:rPr>
            <a:t>or bad</a:t>
          </a:r>
          <a:r>
            <a:rPr lang="en-US" sz="1100" kern="1200" dirty="0">
              <a:latin typeface="Aptos" panose="020B0004020202020204" pitchFamily="34" charset="0"/>
            </a:rPr>
            <a:t>, you must get all the facts </a:t>
          </a:r>
        </a:p>
      </dsp:txBody>
      <dsp:txXfrm>
        <a:off x="542534" y="1143684"/>
        <a:ext cx="1427343" cy="570937"/>
      </dsp:txXfrm>
    </dsp:sp>
    <dsp:sp modelId="{DF037A23-9785-4B20-9133-AE2D3D99C0DE}">
      <dsp:nvSpPr>
        <dsp:cNvPr id="0" name=""/>
        <dsp:cNvSpPr/>
      </dsp:nvSpPr>
      <dsp:spPr>
        <a:xfrm>
          <a:off x="2497995" y="1809"/>
          <a:ext cx="870679" cy="8706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E74C6-2174-46E1-A74B-2B0E0E5839C1}">
      <dsp:nvSpPr>
        <dsp:cNvPr id="0" name=""/>
        <dsp:cNvSpPr/>
      </dsp:nvSpPr>
      <dsp:spPr>
        <a:xfrm>
          <a:off x="2683550" y="187364"/>
          <a:ext cx="499570" cy="499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73530-261E-4CFB-9A25-680E075B22F2}">
      <dsp:nvSpPr>
        <dsp:cNvPr id="0" name=""/>
        <dsp:cNvSpPr/>
      </dsp:nvSpPr>
      <dsp:spPr>
        <a:xfrm>
          <a:off x="2219663"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Gather facts/lay groundwork for summary judgment</a:t>
          </a:r>
        </a:p>
      </dsp:txBody>
      <dsp:txXfrm>
        <a:off x="2219663" y="1143684"/>
        <a:ext cx="1427343" cy="570937"/>
      </dsp:txXfrm>
    </dsp:sp>
    <dsp:sp modelId="{66AD4CA5-46BF-4C6F-8874-31B0CC00ACB0}">
      <dsp:nvSpPr>
        <dsp:cNvPr id="0" name=""/>
        <dsp:cNvSpPr/>
      </dsp:nvSpPr>
      <dsp:spPr>
        <a:xfrm>
          <a:off x="4175124" y="1809"/>
          <a:ext cx="870679" cy="87067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843BA3-01A5-42A0-B327-D6A4270F5911}">
      <dsp:nvSpPr>
        <dsp:cNvPr id="0" name=""/>
        <dsp:cNvSpPr/>
      </dsp:nvSpPr>
      <dsp:spPr>
        <a:xfrm>
          <a:off x="4360679" y="187364"/>
          <a:ext cx="499570" cy="499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56AC2F-9E26-4720-A028-0878D9D7814D}">
      <dsp:nvSpPr>
        <dsp:cNvPr id="0" name=""/>
        <dsp:cNvSpPr/>
      </dsp:nvSpPr>
      <dsp:spPr>
        <a:xfrm>
          <a:off x="3896792"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“Lock them in” for trial</a:t>
          </a:r>
        </a:p>
      </dsp:txBody>
      <dsp:txXfrm>
        <a:off x="3896792" y="1143684"/>
        <a:ext cx="1427343" cy="570937"/>
      </dsp:txXfrm>
    </dsp:sp>
    <dsp:sp modelId="{EBC08786-1677-4580-B305-D27C3D63D77B}">
      <dsp:nvSpPr>
        <dsp:cNvPr id="0" name=""/>
        <dsp:cNvSpPr/>
      </dsp:nvSpPr>
      <dsp:spPr>
        <a:xfrm>
          <a:off x="5852253" y="1809"/>
          <a:ext cx="870679" cy="87067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9A4779-A66F-4534-B337-AE43A8073ED2}">
      <dsp:nvSpPr>
        <dsp:cNvPr id="0" name=""/>
        <dsp:cNvSpPr/>
      </dsp:nvSpPr>
      <dsp:spPr>
        <a:xfrm>
          <a:off x="6037808" y="187364"/>
          <a:ext cx="499570" cy="499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8869DC-EACD-4F99-97D1-8055A5663719}">
      <dsp:nvSpPr>
        <dsp:cNvPr id="0" name=""/>
        <dsp:cNvSpPr/>
      </dsp:nvSpPr>
      <dsp:spPr>
        <a:xfrm>
          <a:off x="5573921" y="1143684"/>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Learn if other avenues for discovery exist</a:t>
          </a:r>
        </a:p>
      </dsp:txBody>
      <dsp:txXfrm>
        <a:off x="5573921" y="1143684"/>
        <a:ext cx="1427343" cy="570937"/>
      </dsp:txXfrm>
    </dsp:sp>
    <dsp:sp modelId="{24E79FE2-988A-489F-809E-25CC8974F0A0}">
      <dsp:nvSpPr>
        <dsp:cNvPr id="0" name=""/>
        <dsp:cNvSpPr/>
      </dsp:nvSpPr>
      <dsp:spPr>
        <a:xfrm>
          <a:off x="1659431" y="2071457"/>
          <a:ext cx="870679" cy="870679"/>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9ACC1-06D8-4900-AD46-948F9B4886D3}">
      <dsp:nvSpPr>
        <dsp:cNvPr id="0" name=""/>
        <dsp:cNvSpPr/>
      </dsp:nvSpPr>
      <dsp:spPr>
        <a:xfrm>
          <a:off x="1844985" y="2257012"/>
          <a:ext cx="499570" cy="4995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DE1947-C278-409A-8040-2347494DACF2}">
      <dsp:nvSpPr>
        <dsp:cNvPr id="0" name=""/>
        <dsp:cNvSpPr/>
      </dsp:nvSpPr>
      <dsp:spPr>
        <a:xfrm>
          <a:off x="1234682" y="3159288"/>
          <a:ext cx="1720177"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Testimony can serve as groundwork for mediation/settlement</a:t>
          </a:r>
        </a:p>
      </dsp:txBody>
      <dsp:txXfrm>
        <a:off x="1234682" y="3159288"/>
        <a:ext cx="1720177" cy="570937"/>
      </dsp:txXfrm>
    </dsp:sp>
    <dsp:sp modelId="{987032AA-5218-4CB8-B8FB-67011BD3E98E}">
      <dsp:nvSpPr>
        <dsp:cNvPr id="0" name=""/>
        <dsp:cNvSpPr/>
      </dsp:nvSpPr>
      <dsp:spPr>
        <a:xfrm>
          <a:off x="3482977" y="2071457"/>
          <a:ext cx="870679" cy="87067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0B00CC-F91B-49F3-94EE-FEBEA802C369}">
      <dsp:nvSpPr>
        <dsp:cNvPr id="0" name=""/>
        <dsp:cNvSpPr/>
      </dsp:nvSpPr>
      <dsp:spPr>
        <a:xfrm>
          <a:off x="3668531" y="2257012"/>
          <a:ext cx="499570" cy="49957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0DBA45-78AE-4739-9609-83A91646193C}">
      <dsp:nvSpPr>
        <dsp:cNvPr id="0" name=""/>
        <dsp:cNvSpPr/>
      </dsp:nvSpPr>
      <dsp:spPr>
        <a:xfrm>
          <a:off x="3204645" y="321333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Preview of the trial’s ‘star witness’</a:t>
          </a:r>
        </a:p>
      </dsp:txBody>
      <dsp:txXfrm>
        <a:off x="3204645" y="3213332"/>
        <a:ext cx="1427343" cy="570937"/>
      </dsp:txXfrm>
    </dsp:sp>
    <dsp:sp modelId="{6C620C8A-0BD0-4236-A06B-FC7AE7446667}">
      <dsp:nvSpPr>
        <dsp:cNvPr id="0" name=""/>
        <dsp:cNvSpPr/>
      </dsp:nvSpPr>
      <dsp:spPr>
        <a:xfrm>
          <a:off x="5160105" y="2071457"/>
          <a:ext cx="870679" cy="87067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A1B8F-0D26-4968-9CB0-087B92C4E4E4}">
      <dsp:nvSpPr>
        <dsp:cNvPr id="0" name=""/>
        <dsp:cNvSpPr/>
      </dsp:nvSpPr>
      <dsp:spPr>
        <a:xfrm>
          <a:off x="5345660" y="2257012"/>
          <a:ext cx="499570" cy="49957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03CF8DE-551B-41F3-91E4-D28689942427}">
      <dsp:nvSpPr>
        <dsp:cNvPr id="0" name=""/>
        <dsp:cNvSpPr/>
      </dsp:nvSpPr>
      <dsp:spPr>
        <a:xfrm>
          <a:off x="4881773" y="3213332"/>
          <a:ext cx="1427343" cy="57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ptos" panose="020B0004020202020204" pitchFamily="34" charset="0"/>
            </a:rPr>
            <a:t>Establish trial themes</a:t>
          </a:r>
        </a:p>
      </dsp:txBody>
      <dsp:txXfrm>
        <a:off x="4881773" y="3213332"/>
        <a:ext cx="1427343" cy="570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377F5-C0C4-4046-997F-97B0621F3C6F}">
      <dsp:nvSpPr>
        <dsp:cNvPr id="0" name=""/>
        <dsp:cNvSpPr/>
      </dsp:nvSpPr>
      <dsp:spPr>
        <a:xfrm>
          <a:off x="574666" y="58595"/>
          <a:ext cx="1349492" cy="134949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8B5331-65B0-417C-B425-DF60A2F5EDDB}">
      <dsp:nvSpPr>
        <dsp:cNvPr id="0" name=""/>
        <dsp:cNvSpPr/>
      </dsp:nvSpPr>
      <dsp:spPr>
        <a:xfrm>
          <a:off x="862262" y="346191"/>
          <a:ext cx="774298" cy="774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F1C25E-F23E-4D1D-8D06-A2D8535404DD}">
      <dsp:nvSpPr>
        <dsp:cNvPr id="0" name=""/>
        <dsp:cNvSpPr/>
      </dsp:nvSpPr>
      <dsp:spPr>
        <a:xfrm>
          <a:off x="143271" y="1828420"/>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latin typeface="Aptos" panose="020B0004020202020204" pitchFamily="34" charset="0"/>
            </a:rPr>
            <a:t>Survive summary judgment</a:t>
          </a:r>
        </a:p>
      </dsp:txBody>
      <dsp:txXfrm>
        <a:off x="143271" y="1828420"/>
        <a:ext cx="2212282" cy="720000"/>
      </dsp:txXfrm>
    </dsp:sp>
    <dsp:sp modelId="{9AA6AB4C-39C8-41CF-9D95-603E9B97AFBB}">
      <dsp:nvSpPr>
        <dsp:cNvPr id="0" name=""/>
        <dsp:cNvSpPr/>
      </dsp:nvSpPr>
      <dsp:spPr>
        <a:xfrm>
          <a:off x="3174097" y="58595"/>
          <a:ext cx="1349492" cy="134949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DD642-00AA-46F7-82B0-3AA2193F5B18}">
      <dsp:nvSpPr>
        <dsp:cNvPr id="0" name=""/>
        <dsp:cNvSpPr/>
      </dsp:nvSpPr>
      <dsp:spPr>
        <a:xfrm>
          <a:off x="3461694" y="346191"/>
          <a:ext cx="774298" cy="7742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035332-7A9A-4F22-9715-ED9B6BD17C67}">
      <dsp:nvSpPr>
        <dsp:cNvPr id="0" name=""/>
        <dsp:cNvSpPr/>
      </dsp:nvSpPr>
      <dsp:spPr>
        <a:xfrm>
          <a:off x="2742702" y="1828420"/>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latin typeface="Aptos" panose="020B0004020202020204" pitchFamily="34" charset="0"/>
            </a:rPr>
            <a:t>Develop sympathetic/likeable demeanor</a:t>
          </a:r>
        </a:p>
      </dsp:txBody>
      <dsp:txXfrm>
        <a:off x="2742702" y="1828420"/>
        <a:ext cx="2212282" cy="720000"/>
      </dsp:txXfrm>
    </dsp:sp>
    <dsp:sp modelId="{DAF9574F-8F6D-49FD-8B58-C44FA8EAFF4D}">
      <dsp:nvSpPr>
        <dsp:cNvPr id="0" name=""/>
        <dsp:cNvSpPr/>
      </dsp:nvSpPr>
      <dsp:spPr>
        <a:xfrm>
          <a:off x="574666" y="3101491"/>
          <a:ext cx="1349492" cy="134949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26AC4-BE05-48D9-AB1F-E17163E54D70}">
      <dsp:nvSpPr>
        <dsp:cNvPr id="0" name=""/>
        <dsp:cNvSpPr/>
      </dsp:nvSpPr>
      <dsp:spPr>
        <a:xfrm>
          <a:off x="862262" y="3389087"/>
          <a:ext cx="774298" cy="774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6FF67F-BDFF-4D00-983E-2DF89F9ED1EB}">
      <dsp:nvSpPr>
        <dsp:cNvPr id="0" name=""/>
        <dsp:cNvSpPr/>
      </dsp:nvSpPr>
      <dsp:spPr>
        <a:xfrm>
          <a:off x="143271" y="4871316"/>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latin typeface="Aptos" panose="020B0004020202020204" pitchFamily="34" charset="0"/>
            </a:rPr>
            <a:t>Testimony can serve as groundwork for mediation/settlement</a:t>
          </a:r>
        </a:p>
      </dsp:txBody>
      <dsp:txXfrm>
        <a:off x="143271" y="4871316"/>
        <a:ext cx="2212282" cy="720000"/>
      </dsp:txXfrm>
    </dsp:sp>
    <dsp:sp modelId="{D081ADAC-B579-4D99-9303-62F6BD43CC79}">
      <dsp:nvSpPr>
        <dsp:cNvPr id="0" name=""/>
        <dsp:cNvSpPr/>
      </dsp:nvSpPr>
      <dsp:spPr>
        <a:xfrm>
          <a:off x="3174097" y="3101491"/>
          <a:ext cx="1349492" cy="134949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2FDCE-45A4-44D2-87F7-8447A9ACAA53}">
      <dsp:nvSpPr>
        <dsp:cNvPr id="0" name=""/>
        <dsp:cNvSpPr/>
      </dsp:nvSpPr>
      <dsp:spPr>
        <a:xfrm>
          <a:off x="3461694" y="3389087"/>
          <a:ext cx="774298" cy="7742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0B0B1A9-0824-4D01-A105-0D90D2A743EF}">
      <dsp:nvSpPr>
        <dsp:cNvPr id="0" name=""/>
        <dsp:cNvSpPr/>
      </dsp:nvSpPr>
      <dsp:spPr>
        <a:xfrm>
          <a:off x="2742702" y="4871316"/>
          <a:ext cx="221228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latin typeface="Aptos" panose="020B0004020202020204" pitchFamily="34" charset="0"/>
            </a:rPr>
            <a:t>Establish trial themes</a:t>
          </a:r>
        </a:p>
      </dsp:txBody>
      <dsp:txXfrm>
        <a:off x="2742702" y="4871316"/>
        <a:ext cx="221228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49BAF-3A66-4E19-B179-8FF7C61880C4}">
      <dsp:nvSpPr>
        <dsp:cNvPr id="0" name=""/>
        <dsp:cNvSpPr/>
      </dsp:nvSpPr>
      <dsp:spPr>
        <a:xfrm>
          <a:off x="1036558" y="443"/>
          <a:ext cx="4146232" cy="245171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448" tIns="622736" rIns="80448" bIns="622736" numCol="1" spcCol="1270" anchor="t" anchorCtr="0">
          <a:noAutofit/>
        </a:bodyPr>
        <a:lstStyle/>
        <a:p>
          <a:pPr marL="0" lvl="0" indent="0" algn="l" defTabSz="844550">
            <a:lnSpc>
              <a:spcPct val="90000"/>
            </a:lnSpc>
            <a:spcBef>
              <a:spcPct val="0"/>
            </a:spcBef>
            <a:spcAft>
              <a:spcPct val="35000"/>
            </a:spcAft>
            <a:buNone/>
          </a:pPr>
          <a:r>
            <a:rPr lang="en-US" sz="1900" kern="1200" dirty="0">
              <a:latin typeface="Aptos" panose="020B0004020202020204" pitchFamily="34" charset="0"/>
            </a:rPr>
            <a:t>Use deposition testimony to develop a targeted plan for trial</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Synthesize admissions</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Develop areas for impeachment</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Keep the trial examination crisp</a:t>
          </a:r>
        </a:p>
      </dsp:txBody>
      <dsp:txXfrm>
        <a:off x="1036558" y="443"/>
        <a:ext cx="4146232" cy="2451717"/>
      </dsp:txXfrm>
    </dsp:sp>
    <dsp:sp modelId="{AD334CA4-BFF1-4C80-B8E2-0F3C539F6B25}">
      <dsp:nvSpPr>
        <dsp:cNvPr id="0" name=""/>
        <dsp:cNvSpPr/>
      </dsp:nvSpPr>
      <dsp:spPr>
        <a:xfrm>
          <a:off x="0" y="443"/>
          <a:ext cx="1036558" cy="2451717"/>
        </a:xfrm>
        <a:prstGeom prst="rect">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851" tIns="242175" rIns="54851" bIns="24217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443"/>
        <a:ext cx="1036558" cy="2451717"/>
      </dsp:txXfrm>
    </dsp:sp>
    <dsp:sp modelId="{9098C0D2-06E4-40C1-A57E-62AFC75BCEFD}">
      <dsp:nvSpPr>
        <dsp:cNvPr id="0" name=""/>
        <dsp:cNvSpPr/>
      </dsp:nvSpPr>
      <dsp:spPr>
        <a:xfrm>
          <a:off x="1036558" y="2613582"/>
          <a:ext cx="4146232" cy="242308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448" tIns="622736" rIns="80448" bIns="622736" numCol="1" spcCol="1270" anchor="t" anchorCtr="0">
          <a:noAutofit/>
        </a:bodyPr>
        <a:lstStyle/>
        <a:p>
          <a:pPr marL="0" lvl="0" indent="0" algn="l" defTabSz="844550">
            <a:lnSpc>
              <a:spcPct val="90000"/>
            </a:lnSpc>
            <a:spcBef>
              <a:spcPct val="0"/>
            </a:spcBef>
            <a:spcAft>
              <a:spcPct val="35000"/>
            </a:spcAft>
            <a:buNone/>
          </a:pPr>
          <a:r>
            <a:rPr lang="en-US" sz="1900" kern="1200" dirty="0">
              <a:latin typeface="Aptos" panose="020B0004020202020204" pitchFamily="34" charset="0"/>
            </a:rPr>
            <a:t>Keep trial cross-examination controlled</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Don’t ask a question you don’t know the answer to</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Be prepared to impeach on the spot</a:t>
          </a:r>
        </a:p>
        <a:p>
          <a:pPr marL="171450" lvl="1" indent="-171450" algn="l" defTabSz="711200">
            <a:lnSpc>
              <a:spcPct val="90000"/>
            </a:lnSpc>
            <a:spcBef>
              <a:spcPct val="0"/>
            </a:spcBef>
            <a:spcAft>
              <a:spcPct val="15000"/>
            </a:spcAft>
            <a:buChar char="•"/>
          </a:pPr>
          <a:r>
            <a:rPr lang="en-US" sz="1600" kern="1200" dirty="0">
              <a:latin typeface="Aptos" panose="020B0004020202020204" pitchFamily="34" charset="0"/>
            </a:rPr>
            <a:t>Use a matrix to tie the plaintiff’s testimony to the rest of the case</a:t>
          </a:r>
        </a:p>
      </dsp:txBody>
      <dsp:txXfrm>
        <a:off x="1036558" y="2613582"/>
        <a:ext cx="4146232" cy="2423080"/>
      </dsp:txXfrm>
    </dsp:sp>
    <dsp:sp modelId="{A8CBDA40-6F50-46E9-A197-5C1662F3957C}">
      <dsp:nvSpPr>
        <dsp:cNvPr id="0" name=""/>
        <dsp:cNvSpPr/>
      </dsp:nvSpPr>
      <dsp:spPr>
        <a:xfrm>
          <a:off x="0" y="2599264"/>
          <a:ext cx="1036558" cy="2451717"/>
        </a:xfrm>
        <a:prstGeom prst="rect">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851" tIns="242175" rIns="54851" bIns="242175"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0" y="2599264"/>
        <a:ext cx="1036558" cy="24517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A5E1C-6F3D-46AF-8BA5-3B7A3AF57975}">
      <dsp:nvSpPr>
        <dsp:cNvPr id="0" name=""/>
        <dsp:cNvSpPr/>
      </dsp:nvSpPr>
      <dsp:spPr>
        <a:xfrm>
          <a:off x="0" y="628683"/>
          <a:ext cx="5098256" cy="37107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395732" rIns="39568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Camera likely to make Plaintiff nervous (and, therefore, perhaps more truthful)</a:t>
          </a:r>
        </a:p>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Opposing counsel less likely to be obstreperous</a:t>
          </a:r>
        </a:p>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Enables absent persons (in-house lawyers and witnesses) to view and assess testimony</a:t>
          </a:r>
        </a:p>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Can provide devastating impeachment impact at trial</a:t>
          </a:r>
        </a:p>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Helpful for mock jury exercises</a:t>
          </a:r>
        </a:p>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But … can be expensive</a:t>
          </a:r>
        </a:p>
      </dsp:txBody>
      <dsp:txXfrm>
        <a:off x="0" y="628683"/>
        <a:ext cx="5098256" cy="3710700"/>
      </dsp:txXfrm>
    </dsp:sp>
    <dsp:sp modelId="{38A7052D-C12D-461F-90D2-EF69795E7867}">
      <dsp:nvSpPr>
        <dsp:cNvPr id="0" name=""/>
        <dsp:cNvSpPr/>
      </dsp:nvSpPr>
      <dsp:spPr>
        <a:xfrm>
          <a:off x="254912" y="348243"/>
          <a:ext cx="3568779" cy="56088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ptos" panose="020B0004020202020204" pitchFamily="34" charset="0"/>
            </a:rPr>
            <a:t>General rule is “</a:t>
          </a:r>
          <a:r>
            <a:rPr lang="en-US" sz="2100" b="1" u="sng" kern="1200" dirty="0">
              <a:latin typeface="Aptos" panose="020B0004020202020204" pitchFamily="34" charset="0"/>
            </a:rPr>
            <a:t>yes</a:t>
          </a:r>
          <a:r>
            <a:rPr lang="en-US" sz="2100" kern="1200" dirty="0">
              <a:latin typeface="Aptos" panose="020B0004020202020204" pitchFamily="34" charset="0"/>
            </a:rPr>
            <a:t>” </a:t>
          </a:r>
        </a:p>
      </dsp:txBody>
      <dsp:txXfrm>
        <a:off x="282292" y="375623"/>
        <a:ext cx="3514019" cy="506120"/>
      </dsp:txXfrm>
    </dsp:sp>
    <dsp:sp modelId="{6C6DEA93-0D9A-4FB4-9C16-B7FE0BCD98EF}">
      <dsp:nvSpPr>
        <dsp:cNvPr id="0" name=""/>
        <dsp:cNvSpPr/>
      </dsp:nvSpPr>
      <dsp:spPr>
        <a:xfrm>
          <a:off x="0" y="4722423"/>
          <a:ext cx="5098256" cy="807975"/>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395732" rIns="39568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latin typeface="Aptos" panose="020B0004020202020204" pitchFamily="34" charset="0"/>
            </a:rPr>
            <a:t>Fact witness v. corporate representative</a:t>
          </a:r>
        </a:p>
      </dsp:txBody>
      <dsp:txXfrm>
        <a:off x="0" y="4722423"/>
        <a:ext cx="5098256" cy="807975"/>
      </dsp:txXfrm>
    </dsp:sp>
    <dsp:sp modelId="{45BAFA57-625A-4A60-B99A-47E8702AAF57}">
      <dsp:nvSpPr>
        <dsp:cNvPr id="0" name=""/>
        <dsp:cNvSpPr/>
      </dsp:nvSpPr>
      <dsp:spPr>
        <a:xfrm>
          <a:off x="254912" y="4441983"/>
          <a:ext cx="3568779" cy="56088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933450">
            <a:lnSpc>
              <a:spcPct val="90000"/>
            </a:lnSpc>
            <a:spcBef>
              <a:spcPct val="0"/>
            </a:spcBef>
            <a:spcAft>
              <a:spcPct val="35000"/>
            </a:spcAft>
            <a:buNone/>
          </a:pPr>
          <a:r>
            <a:rPr lang="en-US" sz="2100" kern="1200" dirty="0">
              <a:latin typeface="Aptos" panose="020B0004020202020204" pitchFamily="34" charset="0"/>
            </a:rPr>
            <a:t>Deposition attendance</a:t>
          </a:r>
        </a:p>
      </dsp:txBody>
      <dsp:txXfrm>
        <a:off x="282292" y="4469363"/>
        <a:ext cx="3514019"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AADEFB-B143-4089-94CD-F24F3BCF789D}">
      <dsp:nvSpPr>
        <dsp:cNvPr id="0" name=""/>
        <dsp:cNvSpPr/>
      </dsp:nvSpPr>
      <dsp:spPr>
        <a:xfrm>
          <a:off x="0" y="1038680"/>
          <a:ext cx="5098256" cy="428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7D171-5686-4EF7-A370-FF1BC0F35283}">
      <dsp:nvSpPr>
        <dsp:cNvPr id="0" name=""/>
        <dsp:cNvSpPr/>
      </dsp:nvSpPr>
      <dsp:spPr>
        <a:xfrm>
          <a:off x="254912" y="787760"/>
          <a:ext cx="3568779" cy="5018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ptos" panose="020B0004020202020204" pitchFamily="34" charset="0"/>
            </a:rPr>
            <a:t>If choice, always choose in-person</a:t>
          </a:r>
        </a:p>
      </dsp:txBody>
      <dsp:txXfrm>
        <a:off x="279410" y="812258"/>
        <a:ext cx="3519783" cy="452844"/>
      </dsp:txXfrm>
    </dsp:sp>
    <dsp:sp modelId="{0A9BFBAE-4E80-4D55-9D70-8F4381C44253}">
      <dsp:nvSpPr>
        <dsp:cNvPr id="0" name=""/>
        <dsp:cNvSpPr/>
      </dsp:nvSpPr>
      <dsp:spPr>
        <a:xfrm>
          <a:off x="0" y="1809800"/>
          <a:ext cx="5098256" cy="3052350"/>
        </a:xfrm>
        <a:prstGeom prst="rect">
          <a:avLst/>
        </a:prstGeom>
        <a:solidFill>
          <a:schemeClr val="lt1">
            <a:alpha val="90000"/>
            <a:hueOff val="0"/>
            <a:satOff val="0"/>
            <a:lumOff val="0"/>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5681" tIns="354076" rIns="39568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ptos" panose="020B0004020202020204" pitchFamily="34" charset="0"/>
            </a:rPr>
            <a:t>Only agree if ALL attendees are remote from each other</a:t>
          </a:r>
        </a:p>
        <a:p>
          <a:pPr marL="171450" lvl="1" indent="-171450" algn="l" defTabSz="755650">
            <a:lnSpc>
              <a:spcPct val="90000"/>
            </a:lnSpc>
            <a:spcBef>
              <a:spcPct val="0"/>
            </a:spcBef>
            <a:spcAft>
              <a:spcPct val="15000"/>
            </a:spcAft>
            <a:buChar char="•"/>
          </a:pPr>
          <a:r>
            <a:rPr lang="en-US" sz="1700" kern="1200" dirty="0">
              <a:latin typeface="Aptos" panose="020B0004020202020204" pitchFamily="34" charset="0"/>
            </a:rPr>
            <a:t>Ensure that witness has sufficient bandwidth</a:t>
          </a:r>
        </a:p>
        <a:p>
          <a:pPr marL="171450" lvl="1" indent="-171450" algn="l" defTabSz="755650">
            <a:lnSpc>
              <a:spcPct val="90000"/>
            </a:lnSpc>
            <a:spcBef>
              <a:spcPct val="0"/>
            </a:spcBef>
            <a:spcAft>
              <a:spcPct val="15000"/>
            </a:spcAft>
            <a:buChar char="•"/>
          </a:pPr>
          <a:r>
            <a:rPr lang="en-US" sz="1700" kern="1200" dirty="0">
              <a:latin typeface="Aptos" panose="020B0004020202020204" pitchFamily="34" charset="0"/>
            </a:rPr>
            <a:t>Obtain commitment from witness that she won’t communicate in any form with counsel</a:t>
          </a:r>
        </a:p>
        <a:p>
          <a:pPr marL="171450" lvl="1" indent="-171450" algn="l" defTabSz="755650">
            <a:lnSpc>
              <a:spcPct val="90000"/>
            </a:lnSpc>
            <a:spcBef>
              <a:spcPct val="0"/>
            </a:spcBef>
            <a:spcAft>
              <a:spcPct val="15000"/>
            </a:spcAft>
            <a:buChar char="•"/>
          </a:pPr>
          <a:r>
            <a:rPr lang="en-US" sz="1700" kern="1200" dirty="0">
              <a:latin typeface="Aptos" panose="020B0004020202020204" pitchFamily="34" charset="0"/>
            </a:rPr>
            <a:t>Video quality is generally average</a:t>
          </a:r>
        </a:p>
        <a:p>
          <a:pPr marL="171450" lvl="1" indent="-171450" algn="l" defTabSz="755650">
            <a:lnSpc>
              <a:spcPct val="90000"/>
            </a:lnSpc>
            <a:spcBef>
              <a:spcPct val="0"/>
            </a:spcBef>
            <a:spcAft>
              <a:spcPct val="15000"/>
            </a:spcAft>
            <a:buChar char="•"/>
          </a:pPr>
          <a:r>
            <a:rPr lang="en-US" sz="1700" kern="1200" dirty="0">
              <a:latin typeface="Aptos" panose="020B0004020202020204" pitchFamily="34" charset="0"/>
            </a:rPr>
            <a:t>Veritext has a great exhibit-sharing feature obviating need to screen share</a:t>
          </a:r>
        </a:p>
      </dsp:txBody>
      <dsp:txXfrm>
        <a:off x="0" y="1809800"/>
        <a:ext cx="5098256" cy="3052350"/>
      </dsp:txXfrm>
    </dsp:sp>
    <dsp:sp modelId="{A1876D9E-E7D9-4E83-A65C-F7F3C49CD982}">
      <dsp:nvSpPr>
        <dsp:cNvPr id="0" name=""/>
        <dsp:cNvSpPr/>
      </dsp:nvSpPr>
      <dsp:spPr>
        <a:xfrm>
          <a:off x="254912" y="1558880"/>
          <a:ext cx="3568779" cy="501840"/>
        </a:xfrm>
        <a:prstGeom prst="roundRect">
          <a:avLst/>
        </a:prstGeom>
        <a:solidFill>
          <a:schemeClr val="accent2">
            <a:hueOff val="-1331824"/>
            <a:satOff val="-586"/>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4891" tIns="0" rIns="134891"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ptos" panose="020B0004020202020204" pitchFamily="34" charset="0"/>
            </a:rPr>
            <a:t>If no-choice, choose Zoom</a:t>
          </a:r>
        </a:p>
      </dsp:txBody>
      <dsp:txXfrm>
        <a:off x="279410" y="1583378"/>
        <a:ext cx="3519783" cy="4528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A868D-A982-49BC-93DB-3A8D5991CA5C}">
      <dsp:nvSpPr>
        <dsp:cNvPr id="0" name=""/>
        <dsp:cNvSpPr/>
      </dsp:nvSpPr>
      <dsp:spPr>
        <a:xfrm>
          <a:off x="0" y="180797"/>
          <a:ext cx="8229600" cy="32508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249936" rIns="638708" bIns="85344" numCol="1" spcCol="1270" anchor="t" anchorCtr="0">
          <a:noAutofit/>
        </a:bodyPr>
        <a:lstStyle/>
        <a:p>
          <a:pPr marL="114300" lvl="1" indent="-114300" algn="l" defTabSz="533400">
            <a:lnSpc>
              <a:spcPct val="90000"/>
            </a:lnSpc>
            <a:spcBef>
              <a:spcPct val="0"/>
            </a:spcBef>
            <a:spcAft>
              <a:spcPct val="15000"/>
            </a:spcAft>
            <a:buNone/>
          </a:pPr>
          <a:r>
            <a:rPr lang="en-US" sz="1200" b="1" kern="1200" dirty="0">
              <a:latin typeface="Aptos" panose="020B0004020202020204" pitchFamily="34" charset="0"/>
            </a:rPr>
            <a:t>Review productions from Plaintiff and client</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Plaintiff’s personnel file</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Performance reviews, disciplinary write-ups</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Complaints made by or about the plaintiff</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Pay history, employment application, and other materials re job history</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Employee handbooks and policies</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Did the plaintiff follow procedure?  Was there an investigation?</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Other documents</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Emails written by the plaintiff, about the plaintiff, or about the incident</a:t>
          </a:r>
        </a:p>
        <a:p>
          <a:pPr marL="342900" lvl="3" indent="-114300" algn="l" defTabSz="533400">
            <a:lnSpc>
              <a:spcPct val="90000"/>
            </a:lnSpc>
            <a:spcBef>
              <a:spcPct val="0"/>
            </a:spcBef>
            <a:spcAft>
              <a:spcPct val="15000"/>
            </a:spcAft>
            <a:buFont typeface="Courier New" panose="02070309020205020404" pitchFamily="49" charset="0"/>
            <a:buChar char="o"/>
          </a:pPr>
          <a:r>
            <a:rPr lang="en-US" sz="1200" kern="1200" dirty="0">
              <a:latin typeface="Aptos" panose="020B0004020202020204" pitchFamily="34" charset="0"/>
            </a:rPr>
            <a:t>Incident reports and other HR documents</a:t>
          </a:r>
        </a:p>
        <a:p>
          <a:pPr marL="114300" lvl="1" indent="-114300" algn="l" defTabSz="533400">
            <a:lnSpc>
              <a:spcPct val="90000"/>
            </a:lnSpc>
            <a:spcBef>
              <a:spcPct val="0"/>
            </a:spcBef>
            <a:spcAft>
              <a:spcPct val="15000"/>
            </a:spcAft>
            <a:buNone/>
          </a:pPr>
          <a:r>
            <a:rPr lang="en-US" sz="1200" b="1" kern="1200" dirty="0">
              <a:latin typeface="Aptos" panose="020B0004020202020204" pitchFamily="34" charset="0"/>
            </a:rPr>
            <a:t>Review non-party production</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Pre-employment and post-employment records</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Medical records</a:t>
          </a:r>
        </a:p>
        <a:p>
          <a:pPr marL="228600" lvl="2" indent="-114300" algn="l" defTabSz="533400">
            <a:lnSpc>
              <a:spcPct val="90000"/>
            </a:lnSpc>
            <a:spcBef>
              <a:spcPct val="0"/>
            </a:spcBef>
            <a:spcAft>
              <a:spcPct val="15000"/>
            </a:spcAft>
            <a:buChar char="•"/>
          </a:pPr>
          <a:r>
            <a:rPr lang="en-US" sz="1200" kern="1200" dirty="0">
              <a:latin typeface="Aptos" panose="020B0004020202020204" pitchFamily="34" charset="0"/>
            </a:rPr>
            <a:t>EEOC materials</a:t>
          </a:r>
        </a:p>
        <a:p>
          <a:pPr marL="114300" lvl="1" indent="-114300" algn="l" defTabSz="533400">
            <a:lnSpc>
              <a:spcPct val="90000"/>
            </a:lnSpc>
            <a:spcBef>
              <a:spcPct val="0"/>
            </a:spcBef>
            <a:spcAft>
              <a:spcPct val="15000"/>
            </a:spcAft>
            <a:buNone/>
          </a:pPr>
          <a:r>
            <a:rPr lang="en-US" sz="1200" b="1" kern="1200" dirty="0">
              <a:latin typeface="Aptos" panose="020B0004020202020204" pitchFamily="34" charset="0"/>
            </a:rPr>
            <a:t>Review “harmful” documents with Plaintiff beforehand</a:t>
          </a:r>
        </a:p>
      </dsp:txBody>
      <dsp:txXfrm>
        <a:off x="0" y="180797"/>
        <a:ext cx="8229600" cy="3250800"/>
      </dsp:txXfrm>
    </dsp:sp>
    <dsp:sp modelId="{3774E1B0-C1FD-4222-8A09-058437896E25}">
      <dsp:nvSpPr>
        <dsp:cNvPr id="0" name=""/>
        <dsp:cNvSpPr/>
      </dsp:nvSpPr>
      <dsp:spPr>
        <a:xfrm>
          <a:off x="411480" y="3677"/>
          <a:ext cx="5760720" cy="354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ptos" panose="020B0004020202020204" pitchFamily="34" charset="0"/>
            </a:rPr>
            <a:t>Review the documents</a:t>
          </a:r>
        </a:p>
      </dsp:txBody>
      <dsp:txXfrm>
        <a:off x="428773" y="20970"/>
        <a:ext cx="5726134" cy="319654"/>
      </dsp:txXfrm>
    </dsp:sp>
    <dsp:sp modelId="{032C1947-58C1-43BD-8B8B-BF343D9A908E}">
      <dsp:nvSpPr>
        <dsp:cNvPr id="0" name=""/>
        <dsp:cNvSpPr/>
      </dsp:nvSpPr>
      <dsp:spPr>
        <a:xfrm>
          <a:off x="0" y="3673517"/>
          <a:ext cx="8229600" cy="302400"/>
        </a:xfrm>
        <a:prstGeom prst="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17CC3-5AE0-40EA-81BE-56BBC2AE68B6}">
      <dsp:nvSpPr>
        <dsp:cNvPr id="0" name=""/>
        <dsp:cNvSpPr/>
      </dsp:nvSpPr>
      <dsp:spPr>
        <a:xfrm>
          <a:off x="411480" y="3496397"/>
          <a:ext cx="5760720" cy="35424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Aptos" panose="020B0004020202020204" pitchFamily="34" charset="0"/>
            </a:rPr>
            <a:t>Build chronology</a:t>
          </a:r>
        </a:p>
      </dsp:txBody>
      <dsp:txXfrm>
        <a:off x="428773" y="3513690"/>
        <a:ext cx="5726134" cy="319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8896C-E5DF-460C-8293-04DB4C6DCBC7}">
      <dsp:nvSpPr>
        <dsp:cNvPr id="0" name=""/>
        <dsp:cNvSpPr/>
      </dsp:nvSpPr>
      <dsp:spPr>
        <a:xfrm>
          <a:off x="920" y="696203"/>
          <a:ext cx="3232267" cy="2052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73DF25-ED6E-4899-B5EB-2AF65BA2580E}">
      <dsp:nvSpPr>
        <dsp:cNvPr id="0" name=""/>
        <dsp:cNvSpPr/>
      </dsp:nvSpPr>
      <dsp:spPr>
        <a:xfrm>
          <a:off x="360061" y="1037386"/>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panose="020B0004020202020204" pitchFamily="34" charset="0"/>
            </a:rPr>
            <a:t>During preparation sessions, counsel should ensure that witnesses/plaintiff has the timeline of the case down cold</a:t>
          </a:r>
        </a:p>
      </dsp:txBody>
      <dsp:txXfrm>
        <a:off x="420176" y="1097501"/>
        <a:ext cx="3112037" cy="1932260"/>
      </dsp:txXfrm>
    </dsp:sp>
    <dsp:sp modelId="{DB9552B5-4F58-4A6E-8B8F-097699E7017F}">
      <dsp:nvSpPr>
        <dsp:cNvPr id="0" name=""/>
        <dsp:cNvSpPr/>
      </dsp:nvSpPr>
      <dsp:spPr>
        <a:xfrm>
          <a:off x="3951470" y="696203"/>
          <a:ext cx="3232267" cy="2052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64C74-682C-468C-8D9C-A78FA07ECE86}">
      <dsp:nvSpPr>
        <dsp:cNvPr id="0" name=""/>
        <dsp:cNvSpPr/>
      </dsp:nvSpPr>
      <dsp:spPr>
        <a:xfrm>
          <a:off x="4310611" y="1037386"/>
          <a:ext cx="3232267" cy="2052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latin typeface="Aptos" panose="020B0004020202020204" pitchFamily="34" charset="0"/>
            </a:rPr>
            <a:t>It is important for witnesses/plaintiff to know dates, or approximate dates, and the order of events as they occurred to provide specific answers to counsel’s questions</a:t>
          </a:r>
        </a:p>
      </dsp:txBody>
      <dsp:txXfrm>
        <a:off x="4370726" y="1097501"/>
        <a:ext cx="3112037" cy="19322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03EC3-145E-4B18-B6EC-2EFEB978A987}">
      <dsp:nvSpPr>
        <dsp:cNvPr id="0" name=""/>
        <dsp:cNvSpPr/>
      </dsp:nvSpPr>
      <dsp:spPr>
        <a:xfrm>
          <a:off x="0" y="21261"/>
          <a:ext cx="2554799" cy="3576719"/>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82" tIns="330200" rIns="199182"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panose="020B0004020202020204" pitchFamily="34" charset="0"/>
            </a:rPr>
            <a:t>Listen to question</a:t>
          </a:r>
        </a:p>
      </dsp:txBody>
      <dsp:txXfrm>
        <a:off x="0" y="1380414"/>
        <a:ext cx="2554799" cy="2146031"/>
      </dsp:txXfrm>
    </dsp:sp>
    <dsp:sp modelId="{56742A1A-39C2-48B5-B795-46A342D74B30}">
      <dsp:nvSpPr>
        <dsp:cNvPr id="0" name=""/>
        <dsp:cNvSpPr/>
      </dsp:nvSpPr>
      <dsp:spPr>
        <a:xfrm>
          <a:off x="740891" y="378933"/>
          <a:ext cx="1073015" cy="1073015"/>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6" tIns="12700" rIns="8365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1</a:t>
          </a:r>
        </a:p>
      </dsp:txBody>
      <dsp:txXfrm>
        <a:off x="898030" y="536072"/>
        <a:ext cx="758737" cy="758737"/>
      </dsp:txXfrm>
    </dsp:sp>
    <dsp:sp modelId="{D1417F89-C6B4-426A-9A0E-0BCA4CD238AB}">
      <dsp:nvSpPr>
        <dsp:cNvPr id="0" name=""/>
        <dsp:cNvSpPr/>
      </dsp:nvSpPr>
      <dsp:spPr>
        <a:xfrm>
          <a:off x="0" y="3597908"/>
          <a:ext cx="2554799" cy="72"/>
        </a:xfrm>
        <a:prstGeom prst="rect">
          <a:avLst/>
        </a:prstGeom>
        <a:solidFill>
          <a:schemeClr val="accent2">
            <a:hueOff val="-266365"/>
            <a:satOff val="-117"/>
            <a:lumOff val="314"/>
            <a:alphaOff val="0"/>
          </a:schemeClr>
        </a:solidFill>
        <a:ln w="15875" cap="flat" cmpd="sng" algn="ctr">
          <a:solidFill>
            <a:schemeClr val="accent2">
              <a:hueOff val="-266365"/>
              <a:satOff val="-117"/>
              <a:lumOff val="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8AD4E-8582-4301-A87B-04C5006386DC}">
      <dsp:nvSpPr>
        <dsp:cNvPr id="0" name=""/>
        <dsp:cNvSpPr/>
      </dsp:nvSpPr>
      <dsp:spPr>
        <a:xfrm>
          <a:off x="2810279" y="21261"/>
          <a:ext cx="2554799" cy="3576719"/>
        </a:xfrm>
        <a:prstGeom prst="rect">
          <a:avLst/>
        </a:prstGeom>
        <a:solidFill>
          <a:schemeClr val="accent2">
            <a:tint val="40000"/>
            <a:alpha val="90000"/>
            <a:hueOff val="-928920"/>
            <a:satOff val="1961"/>
            <a:lumOff val="202"/>
            <a:alphaOff val="0"/>
          </a:schemeClr>
        </a:solidFill>
        <a:ln w="15875" cap="flat" cmpd="sng" algn="ctr">
          <a:solidFill>
            <a:schemeClr val="accent2">
              <a:tint val="40000"/>
              <a:alpha val="90000"/>
              <a:hueOff val="-928920"/>
              <a:satOff val="1961"/>
              <a:lumOff val="2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82" tIns="330200" rIns="199182"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panose="020B0004020202020204" pitchFamily="34" charset="0"/>
            </a:rPr>
            <a:t>Answer only what is asked</a:t>
          </a:r>
        </a:p>
      </dsp:txBody>
      <dsp:txXfrm>
        <a:off x="2810279" y="1380414"/>
        <a:ext cx="2554799" cy="2146031"/>
      </dsp:txXfrm>
    </dsp:sp>
    <dsp:sp modelId="{DBB2DFEE-8F1A-452E-9E8A-E0BA79494282}">
      <dsp:nvSpPr>
        <dsp:cNvPr id="0" name=""/>
        <dsp:cNvSpPr/>
      </dsp:nvSpPr>
      <dsp:spPr>
        <a:xfrm>
          <a:off x="3551171" y="378933"/>
          <a:ext cx="1073015" cy="1073015"/>
        </a:xfrm>
        <a:prstGeom prst="ellipse">
          <a:avLst/>
        </a:prstGeom>
        <a:solidFill>
          <a:schemeClr val="accent2">
            <a:hueOff val="-532730"/>
            <a:satOff val="-234"/>
            <a:lumOff val="628"/>
            <a:alphaOff val="0"/>
          </a:schemeClr>
        </a:solidFill>
        <a:ln w="15875" cap="flat" cmpd="sng" algn="ctr">
          <a:solidFill>
            <a:schemeClr val="accent2">
              <a:hueOff val="-532730"/>
              <a:satOff val="-234"/>
              <a:lumOff val="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6" tIns="12700" rIns="8365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2</a:t>
          </a:r>
        </a:p>
      </dsp:txBody>
      <dsp:txXfrm>
        <a:off x="3708310" y="536072"/>
        <a:ext cx="758737" cy="758737"/>
      </dsp:txXfrm>
    </dsp:sp>
    <dsp:sp modelId="{F75B0F76-B281-43C1-AD7B-0C82EBCA1859}">
      <dsp:nvSpPr>
        <dsp:cNvPr id="0" name=""/>
        <dsp:cNvSpPr/>
      </dsp:nvSpPr>
      <dsp:spPr>
        <a:xfrm>
          <a:off x="2810279" y="3597908"/>
          <a:ext cx="2554799" cy="72"/>
        </a:xfrm>
        <a:prstGeom prst="rect">
          <a:avLst/>
        </a:prstGeom>
        <a:solidFill>
          <a:schemeClr val="accent2">
            <a:hueOff val="-799094"/>
            <a:satOff val="-352"/>
            <a:lumOff val="941"/>
            <a:alphaOff val="0"/>
          </a:schemeClr>
        </a:solidFill>
        <a:ln w="15875" cap="flat" cmpd="sng" algn="ctr">
          <a:solidFill>
            <a:schemeClr val="accent2">
              <a:hueOff val="-799094"/>
              <a:satOff val="-352"/>
              <a:lumOff val="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09800A-734E-45B1-A09B-6BC6534AC727}">
      <dsp:nvSpPr>
        <dsp:cNvPr id="0" name=""/>
        <dsp:cNvSpPr/>
      </dsp:nvSpPr>
      <dsp:spPr>
        <a:xfrm>
          <a:off x="5620558" y="21261"/>
          <a:ext cx="2554799" cy="3576719"/>
        </a:xfrm>
        <a:prstGeom prst="rect">
          <a:avLst/>
        </a:prstGeom>
        <a:solidFill>
          <a:schemeClr val="accent2">
            <a:tint val="40000"/>
            <a:alpha val="90000"/>
            <a:hueOff val="-1857840"/>
            <a:satOff val="3922"/>
            <a:lumOff val="404"/>
            <a:alphaOff val="0"/>
          </a:schemeClr>
        </a:solidFill>
        <a:ln w="15875" cap="flat" cmpd="sng" algn="ctr">
          <a:solidFill>
            <a:schemeClr val="accent2">
              <a:tint val="40000"/>
              <a:alpha val="90000"/>
              <a:hueOff val="-1857840"/>
              <a:satOff val="3922"/>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82" tIns="330200" rIns="199182" bIns="330200" numCol="1" spcCol="1270" anchor="t" anchorCtr="0">
          <a:noAutofit/>
        </a:bodyPr>
        <a:lstStyle/>
        <a:p>
          <a:pPr marL="0" lvl="0" indent="0" algn="l" defTabSz="933450">
            <a:lnSpc>
              <a:spcPct val="90000"/>
            </a:lnSpc>
            <a:spcBef>
              <a:spcPct val="0"/>
            </a:spcBef>
            <a:spcAft>
              <a:spcPct val="35000"/>
            </a:spcAft>
            <a:buNone/>
          </a:pPr>
          <a:r>
            <a:rPr lang="en-US" sz="2100" kern="1200" dirty="0">
              <a:latin typeface="Aptos" panose="020B0004020202020204" pitchFamily="34" charset="0"/>
            </a:rPr>
            <a:t>Yes or no questions: Do not elaborate</a:t>
          </a:r>
        </a:p>
        <a:p>
          <a:pPr marL="171450" lvl="1" indent="-171450" algn="l" defTabSz="711200">
            <a:lnSpc>
              <a:spcPct val="90000"/>
            </a:lnSpc>
            <a:spcBef>
              <a:spcPct val="0"/>
            </a:spcBef>
            <a:spcAft>
              <a:spcPct val="15000"/>
            </a:spcAft>
            <a:buChar char="•"/>
          </a:pPr>
          <a:r>
            <a:rPr lang="en-US" sz="1600" i="1" kern="1200" dirty="0">
              <a:latin typeface="Aptos" panose="020B0004020202020204" pitchFamily="34" charset="0"/>
            </a:rPr>
            <a:t>Exception: Emotional Distress</a:t>
          </a:r>
        </a:p>
      </dsp:txBody>
      <dsp:txXfrm>
        <a:off x="5620558" y="1380414"/>
        <a:ext cx="2554799" cy="2146031"/>
      </dsp:txXfrm>
    </dsp:sp>
    <dsp:sp modelId="{1FD9151D-9E3B-4F23-BF7B-6F98F518A270}">
      <dsp:nvSpPr>
        <dsp:cNvPr id="0" name=""/>
        <dsp:cNvSpPr/>
      </dsp:nvSpPr>
      <dsp:spPr>
        <a:xfrm>
          <a:off x="6361450" y="378933"/>
          <a:ext cx="1073015" cy="1073015"/>
        </a:xfrm>
        <a:prstGeom prst="ellipse">
          <a:avLst/>
        </a:prstGeom>
        <a:solidFill>
          <a:schemeClr val="accent2">
            <a:hueOff val="-1065459"/>
            <a:satOff val="-469"/>
            <a:lumOff val="1255"/>
            <a:alphaOff val="0"/>
          </a:schemeClr>
        </a:solidFill>
        <a:ln w="15875" cap="flat" cmpd="sng" algn="ctr">
          <a:solidFill>
            <a:schemeClr val="accent2">
              <a:hueOff val="-1065459"/>
              <a:satOff val="-469"/>
              <a:lumOff val="125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56" tIns="12700" rIns="83656" bIns="12700" numCol="1" spcCol="1270" anchor="ctr" anchorCtr="0">
          <a:noAutofit/>
        </a:bodyPr>
        <a:lstStyle/>
        <a:p>
          <a:pPr marL="0" lvl="0" indent="0" algn="ctr" defTabSz="2133600">
            <a:lnSpc>
              <a:spcPct val="90000"/>
            </a:lnSpc>
            <a:spcBef>
              <a:spcPct val="0"/>
            </a:spcBef>
            <a:spcAft>
              <a:spcPct val="35000"/>
            </a:spcAft>
            <a:buNone/>
          </a:pPr>
          <a:r>
            <a:rPr lang="en-US" sz="4800" kern="1200" dirty="0"/>
            <a:t>3</a:t>
          </a:r>
        </a:p>
      </dsp:txBody>
      <dsp:txXfrm>
        <a:off x="6518589" y="536072"/>
        <a:ext cx="758737" cy="758737"/>
      </dsp:txXfrm>
    </dsp:sp>
    <dsp:sp modelId="{E4647704-86F3-4881-B3C1-2BAA07D9A8FB}">
      <dsp:nvSpPr>
        <dsp:cNvPr id="0" name=""/>
        <dsp:cNvSpPr/>
      </dsp:nvSpPr>
      <dsp:spPr>
        <a:xfrm>
          <a:off x="5620558" y="3597908"/>
          <a:ext cx="2554799" cy="72"/>
        </a:xfrm>
        <a:prstGeom prst="rect">
          <a:avLst/>
        </a:prstGeom>
        <a:solidFill>
          <a:schemeClr val="accent2">
            <a:hueOff val="-1331824"/>
            <a:satOff val="-586"/>
            <a:lumOff val="1569"/>
            <a:alphaOff val="0"/>
          </a:schemeClr>
        </a:solidFill>
        <a:ln w="15875" cap="flat" cmpd="sng" algn="ctr">
          <a:solidFill>
            <a:schemeClr val="accent2">
              <a:hueOff val="-1331824"/>
              <a:satOff val="-586"/>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BFF06-60BC-4EE5-9FAE-25673D215C95}">
      <dsp:nvSpPr>
        <dsp:cNvPr id="0" name=""/>
        <dsp:cNvSpPr/>
      </dsp:nvSpPr>
      <dsp:spPr>
        <a:xfrm>
          <a:off x="5337" y="0"/>
          <a:ext cx="582672" cy="5793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95ED7A-5C0A-4F90-9BE5-130DEA98C983}">
      <dsp:nvSpPr>
        <dsp:cNvPr id="0" name=""/>
        <dsp:cNvSpPr/>
      </dsp:nvSpPr>
      <dsp:spPr>
        <a:xfrm>
          <a:off x="5337" y="741199"/>
          <a:ext cx="1664778" cy="29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Aptos" panose="020B0004020202020204" pitchFamily="34" charset="0"/>
            </a:rPr>
            <a:t>Close the loops</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Have you told us everything your manager said in that meeting about race?”</a:t>
          </a:r>
        </a:p>
      </dsp:txBody>
      <dsp:txXfrm>
        <a:off x="5337" y="741199"/>
        <a:ext cx="1664778" cy="2958738"/>
      </dsp:txXfrm>
    </dsp:sp>
    <dsp:sp modelId="{72675730-2B68-4BD2-AA32-7A68A82BD6B5}">
      <dsp:nvSpPr>
        <dsp:cNvPr id="0" name=""/>
        <dsp:cNvSpPr/>
      </dsp:nvSpPr>
      <dsp:spPr>
        <a:xfrm>
          <a:off x="5337" y="3775226"/>
          <a:ext cx="1664778" cy="10853"/>
        </a:xfrm>
        <a:prstGeom prst="rect">
          <a:avLst/>
        </a:prstGeom>
        <a:noFill/>
        <a:ln>
          <a:noFill/>
        </a:ln>
        <a:effectLst/>
      </dsp:spPr>
      <dsp:style>
        <a:lnRef idx="0">
          <a:scrgbClr r="0" g="0" b="0"/>
        </a:lnRef>
        <a:fillRef idx="0">
          <a:scrgbClr r="0" g="0" b="0"/>
        </a:fillRef>
        <a:effectRef idx="0">
          <a:scrgbClr r="0" g="0" b="0"/>
        </a:effectRef>
        <a:fontRef idx="minor"/>
      </dsp:style>
    </dsp:sp>
    <dsp:sp modelId="{63B190D3-312E-43FF-9151-D3537EFDCF23}">
      <dsp:nvSpPr>
        <dsp:cNvPr id="0" name=""/>
        <dsp:cNvSpPr/>
      </dsp:nvSpPr>
      <dsp:spPr>
        <a:xfrm>
          <a:off x="1961452" y="0"/>
          <a:ext cx="582672" cy="5793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CDE5D1-D479-4FA1-B266-9856BE7D3BA8}">
      <dsp:nvSpPr>
        <dsp:cNvPr id="0" name=""/>
        <dsp:cNvSpPr/>
      </dsp:nvSpPr>
      <dsp:spPr>
        <a:xfrm>
          <a:off x="1961452" y="741199"/>
          <a:ext cx="1664778" cy="29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Aptos" panose="020B0004020202020204" pitchFamily="34" charset="0"/>
            </a:rPr>
            <a:t>Use leading questions to get ‘</a:t>
          </a:r>
          <a:r>
            <a:rPr lang="en-US" sz="1400" i="1" kern="1200" dirty="0">
              <a:latin typeface="Aptos" panose="020B0004020202020204" pitchFamily="34" charset="0"/>
            </a:rPr>
            <a:t>yes’s</a:t>
          </a:r>
          <a:r>
            <a:rPr lang="en-US" sz="1400" kern="1200" dirty="0">
              <a:latin typeface="Aptos" panose="020B0004020202020204" pitchFamily="34" charset="0"/>
            </a:rPr>
            <a:t>’ and ‘</a:t>
          </a:r>
          <a:r>
            <a:rPr lang="en-US" sz="1400" i="1" kern="1200" dirty="0">
              <a:latin typeface="Aptos" panose="020B0004020202020204" pitchFamily="34" charset="0"/>
            </a:rPr>
            <a:t>no’s</a:t>
          </a:r>
          <a:r>
            <a:rPr lang="en-US" sz="1400" kern="1200" dirty="0">
              <a:latin typeface="Aptos" panose="020B0004020202020204" pitchFamily="34" charset="0"/>
            </a:rPr>
            <a:t>’.</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“That’s the only time you complained to management about this, right?”</a:t>
          </a:r>
        </a:p>
      </dsp:txBody>
      <dsp:txXfrm>
        <a:off x="1961452" y="741199"/>
        <a:ext cx="1664778" cy="2958738"/>
      </dsp:txXfrm>
    </dsp:sp>
    <dsp:sp modelId="{E3FBD918-75F8-4486-82EE-BBA88D41B682}">
      <dsp:nvSpPr>
        <dsp:cNvPr id="0" name=""/>
        <dsp:cNvSpPr/>
      </dsp:nvSpPr>
      <dsp:spPr>
        <a:xfrm>
          <a:off x="1961452" y="3775226"/>
          <a:ext cx="1664778" cy="10853"/>
        </a:xfrm>
        <a:prstGeom prst="rect">
          <a:avLst/>
        </a:prstGeom>
        <a:noFill/>
        <a:ln>
          <a:noFill/>
        </a:ln>
        <a:effectLst/>
      </dsp:spPr>
      <dsp:style>
        <a:lnRef idx="0">
          <a:scrgbClr r="0" g="0" b="0"/>
        </a:lnRef>
        <a:fillRef idx="0">
          <a:scrgbClr r="0" g="0" b="0"/>
        </a:fillRef>
        <a:effectRef idx="0">
          <a:scrgbClr r="0" g="0" b="0"/>
        </a:effectRef>
        <a:fontRef idx="minor"/>
      </dsp:style>
    </dsp:sp>
    <dsp:sp modelId="{6D6F4BA6-FDB6-4E80-B4E1-08B8E8428057}">
      <dsp:nvSpPr>
        <dsp:cNvPr id="0" name=""/>
        <dsp:cNvSpPr/>
      </dsp:nvSpPr>
      <dsp:spPr>
        <a:xfrm>
          <a:off x="3917568" y="0"/>
          <a:ext cx="582672" cy="5793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46B249-CB61-46B4-92C4-4F1888DB7B92}">
      <dsp:nvSpPr>
        <dsp:cNvPr id="0" name=""/>
        <dsp:cNvSpPr/>
      </dsp:nvSpPr>
      <dsp:spPr>
        <a:xfrm>
          <a:off x="3917568" y="741199"/>
          <a:ext cx="1664778" cy="29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Aptos" panose="020B0004020202020204" pitchFamily="34" charset="0"/>
            </a:rPr>
            <a:t>Demand clear answers – fight ‘selective memory’ </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Fight “</a:t>
          </a:r>
          <a:r>
            <a:rPr lang="en-US" sz="1200" b="0" i="1" kern="1200" dirty="0">
              <a:latin typeface="Aptos" panose="020B0004020202020204" pitchFamily="34" charset="0"/>
            </a:rPr>
            <a:t>that’s all I recall right now</a:t>
          </a:r>
          <a:r>
            <a:rPr lang="en-US" sz="1200" b="0" kern="1200" dirty="0">
              <a:latin typeface="Aptos" panose="020B0004020202020204" pitchFamily="34" charset="0"/>
            </a:rPr>
            <a:t>” variants</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Don’t settle for an open door; be a bad cop if needed</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Remind them this is your only chance to ask questions</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Compare confidence in their recollection of other events</a:t>
          </a:r>
        </a:p>
      </dsp:txBody>
      <dsp:txXfrm>
        <a:off x="3917568" y="741199"/>
        <a:ext cx="1664778" cy="2958738"/>
      </dsp:txXfrm>
    </dsp:sp>
    <dsp:sp modelId="{02AEC0D6-A497-4F4D-8648-ED8C9F0F386E}">
      <dsp:nvSpPr>
        <dsp:cNvPr id="0" name=""/>
        <dsp:cNvSpPr/>
      </dsp:nvSpPr>
      <dsp:spPr>
        <a:xfrm>
          <a:off x="3917568" y="3775226"/>
          <a:ext cx="1664778" cy="10853"/>
        </a:xfrm>
        <a:prstGeom prst="rect">
          <a:avLst/>
        </a:prstGeom>
        <a:noFill/>
        <a:ln>
          <a:noFill/>
        </a:ln>
        <a:effectLst/>
      </dsp:spPr>
      <dsp:style>
        <a:lnRef idx="0">
          <a:scrgbClr r="0" g="0" b="0"/>
        </a:lnRef>
        <a:fillRef idx="0">
          <a:scrgbClr r="0" g="0" b="0"/>
        </a:fillRef>
        <a:effectRef idx="0">
          <a:scrgbClr r="0" g="0" b="0"/>
        </a:effectRef>
        <a:fontRef idx="minor"/>
      </dsp:style>
    </dsp:sp>
    <dsp:sp modelId="{C0EB5CAE-3C44-4C1E-A571-8FEE5049CE7F}">
      <dsp:nvSpPr>
        <dsp:cNvPr id="0" name=""/>
        <dsp:cNvSpPr/>
      </dsp:nvSpPr>
      <dsp:spPr>
        <a:xfrm>
          <a:off x="5873683" y="0"/>
          <a:ext cx="582672" cy="5793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C05524-21E4-416B-A912-AC63E6035029}">
      <dsp:nvSpPr>
        <dsp:cNvPr id="0" name=""/>
        <dsp:cNvSpPr/>
      </dsp:nvSpPr>
      <dsp:spPr>
        <a:xfrm>
          <a:off x="5873683" y="741199"/>
          <a:ext cx="1664778" cy="2958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dirty="0">
              <a:latin typeface="Aptos" panose="020B0004020202020204" pitchFamily="34" charset="0"/>
            </a:rPr>
            <a:t>Build a clear record</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Jumbled exchanges make for bad impeachment</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Build precise Q&amp;A ‘modules’ on key issues</a:t>
          </a:r>
        </a:p>
        <a:p>
          <a:pPr marL="0" lvl="0" indent="0" algn="l" defTabSz="622300">
            <a:lnSpc>
              <a:spcPct val="100000"/>
            </a:lnSpc>
            <a:spcBef>
              <a:spcPct val="0"/>
            </a:spcBef>
            <a:spcAft>
              <a:spcPct val="35000"/>
            </a:spcAft>
            <a:buNone/>
            <a:defRPr b="1"/>
          </a:pPr>
          <a:r>
            <a:rPr lang="en-US" sz="1200" b="0" kern="1200" dirty="0">
              <a:latin typeface="Aptos" panose="020B0004020202020204" pitchFamily="34" charset="0"/>
            </a:rPr>
            <a:t>Break out elements in questions</a:t>
          </a:r>
        </a:p>
      </dsp:txBody>
      <dsp:txXfrm>
        <a:off x="5873683" y="741199"/>
        <a:ext cx="1664778" cy="2958738"/>
      </dsp:txXfrm>
    </dsp:sp>
    <dsp:sp modelId="{9EDAEAC2-EC0E-45DD-A647-B8FB90D17590}">
      <dsp:nvSpPr>
        <dsp:cNvPr id="0" name=""/>
        <dsp:cNvSpPr/>
      </dsp:nvSpPr>
      <dsp:spPr>
        <a:xfrm>
          <a:off x="5879021" y="3737855"/>
          <a:ext cx="1664778" cy="1085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6B162C-9C08-427E-BB91-578D73416BE2}"/>
              </a:ext>
            </a:extLst>
          </p:cNvPr>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atin typeface="Arial" charset="0"/>
              </a:defRPr>
            </a:lvl1pPr>
          </a:lstStyle>
          <a:p>
            <a:pPr>
              <a:defRPr/>
            </a:pPr>
            <a:endParaRPr lang="en-US" dirty="0"/>
          </a:p>
        </p:txBody>
      </p:sp>
      <p:sp>
        <p:nvSpPr>
          <p:cNvPr id="3" name="Date Placeholder 2">
            <a:extLst>
              <a:ext uri="{FF2B5EF4-FFF2-40B4-BE49-F238E27FC236}">
                <a16:creationId xmlns:a16="http://schemas.microsoft.com/office/drawing/2014/main" id="{37A6A55A-950E-4BB1-A849-949E6AA74B25}"/>
              </a:ext>
            </a:extLst>
          </p:cNvPr>
          <p:cNvSpPr>
            <a:spLocks noGrp="1"/>
          </p:cNvSpPr>
          <p:nvPr>
            <p:ph type="dt" idx="1"/>
          </p:nvPr>
        </p:nvSpPr>
        <p:spPr>
          <a:xfrm>
            <a:off x="3884613" y="0"/>
            <a:ext cx="2971800" cy="457200"/>
          </a:xfrm>
          <a:prstGeom prst="rect">
            <a:avLst/>
          </a:prstGeom>
        </p:spPr>
        <p:txBody>
          <a:bodyPr vert="horz" lIns="91432" tIns="45716" rIns="91432" bIns="45716" rtlCol="0"/>
          <a:lstStyle>
            <a:lvl1pPr algn="r">
              <a:defRPr sz="1200">
                <a:latin typeface="Arial" charset="0"/>
              </a:defRPr>
            </a:lvl1pPr>
          </a:lstStyle>
          <a:p>
            <a:pPr>
              <a:defRPr/>
            </a:pPr>
            <a:fld id="{13A640C9-7632-4C88-867C-06B2D4DCA3AE}" type="datetimeFigureOut">
              <a:rPr lang="en-US"/>
              <a:pPr>
                <a:defRPr/>
              </a:pPr>
              <a:t>9/3/2024</a:t>
            </a:fld>
            <a:endParaRPr lang="en-US" dirty="0"/>
          </a:p>
        </p:txBody>
      </p:sp>
      <p:sp>
        <p:nvSpPr>
          <p:cNvPr id="4" name="Slide Image Placeholder 3">
            <a:extLst>
              <a:ext uri="{FF2B5EF4-FFF2-40B4-BE49-F238E27FC236}">
                <a16:creationId xmlns:a16="http://schemas.microsoft.com/office/drawing/2014/main" id="{3AC9F1CA-20B2-453E-B483-654379788437}"/>
              </a:ext>
            </a:extLst>
          </p:cNvPr>
          <p:cNvSpPr>
            <a:spLocks noGrp="1" noRot="1" noChangeAspect="1"/>
          </p:cNvSpPr>
          <p:nvPr>
            <p:ph type="sldImg" idx="2"/>
          </p:nvPr>
        </p:nvSpPr>
        <p:spPr>
          <a:xfrm>
            <a:off x="1144588" y="685800"/>
            <a:ext cx="4570412" cy="3429000"/>
          </a:xfrm>
          <a:prstGeom prst="rect">
            <a:avLst/>
          </a:prstGeom>
          <a:noFill/>
          <a:ln w="12700">
            <a:solidFill>
              <a:prstClr val="black"/>
            </a:solidFill>
          </a:ln>
        </p:spPr>
        <p:txBody>
          <a:bodyPr vert="horz" lIns="91432" tIns="45716" rIns="91432" bIns="45716" rtlCol="0" anchor="ctr"/>
          <a:lstStyle/>
          <a:p>
            <a:pPr lvl="0"/>
            <a:endParaRPr lang="en-US" noProof="0" dirty="0"/>
          </a:p>
        </p:txBody>
      </p:sp>
      <p:sp>
        <p:nvSpPr>
          <p:cNvPr id="5" name="Notes Placeholder 4">
            <a:extLst>
              <a:ext uri="{FF2B5EF4-FFF2-40B4-BE49-F238E27FC236}">
                <a16:creationId xmlns:a16="http://schemas.microsoft.com/office/drawing/2014/main" id="{EA5E53AB-81E5-4188-A5AE-9EC9A241C330}"/>
              </a:ext>
            </a:extLst>
          </p:cNvPr>
          <p:cNvSpPr>
            <a:spLocks noGrp="1"/>
          </p:cNvSpPr>
          <p:nvPr>
            <p:ph type="body" sz="quarter" idx="3"/>
          </p:nvPr>
        </p:nvSpPr>
        <p:spPr>
          <a:xfrm>
            <a:off x="685800" y="4343400"/>
            <a:ext cx="5486400" cy="4114800"/>
          </a:xfrm>
          <a:prstGeom prst="rect">
            <a:avLst/>
          </a:prstGeom>
        </p:spPr>
        <p:txBody>
          <a:bodyPr vert="horz" lIns="91432" tIns="45716" rIns="91432" bIns="4571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F3E63E3-30CF-4609-9F08-A199CAED4AE1}"/>
              </a:ext>
            </a:extLst>
          </p:cNvPr>
          <p:cNvSpPr>
            <a:spLocks noGrp="1"/>
          </p:cNvSpPr>
          <p:nvPr>
            <p:ph type="ftr" sz="quarter" idx="4"/>
          </p:nvPr>
        </p:nvSpPr>
        <p:spPr>
          <a:xfrm>
            <a:off x="0" y="8685213"/>
            <a:ext cx="2971800" cy="457200"/>
          </a:xfrm>
          <a:prstGeom prst="rect">
            <a:avLst/>
          </a:prstGeom>
        </p:spPr>
        <p:txBody>
          <a:bodyPr vert="horz" lIns="91432" tIns="45716" rIns="91432" bIns="45716" rtlCol="0" anchor="b"/>
          <a:lstStyle>
            <a:lvl1pPr algn="l">
              <a:defRPr sz="1200">
                <a:latin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0792A204-74F0-45A7-BF0A-CE794225792C}"/>
              </a:ext>
            </a:extLst>
          </p:cNvPr>
          <p:cNvSpPr>
            <a:spLocks noGrp="1"/>
          </p:cNvSpPr>
          <p:nvPr>
            <p:ph type="sldNum" sz="quarter" idx="5"/>
          </p:nvPr>
        </p:nvSpPr>
        <p:spPr>
          <a:xfrm>
            <a:off x="3884613" y="8685213"/>
            <a:ext cx="2971800" cy="457200"/>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9813EB9D-48EA-4A97-91A5-7649601FA2E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AB11579-BFC3-45C8-A289-3B908F29850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469153BD-31A4-467E-B75A-BAB1C65311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04" name="Slide Number Placeholder 3">
            <a:extLst>
              <a:ext uri="{FF2B5EF4-FFF2-40B4-BE49-F238E27FC236}">
                <a16:creationId xmlns:a16="http://schemas.microsoft.com/office/drawing/2014/main" id="{78734994-45D0-413F-9A90-297A5B9A9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4FBAA8-0359-46DC-A181-564FED088EE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9450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4247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8C89F-DD2D-4876-AD45-7110EC20DA9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5514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8303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520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679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22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8C89F-DD2D-4876-AD45-7110EC20DA9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8646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8C89F-DD2D-4876-AD45-7110EC20DA9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392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8C89F-DD2D-4876-AD45-7110EC20DA9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4364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70981056-B556-4518-B660-9D9B51F29F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0AB27C3-FDA2-4F34-8863-5040906301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3252" name="Slide Number Placeholder 3">
            <a:extLst>
              <a:ext uri="{FF2B5EF4-FFF2-40B4-BE49-F238E27FC236}">
                <a16:creationId xmlns:a16="http://schemas.microsoft.com/office/drawing/2014/main" id="{F95D7710-C428-4353-A38E-BBEEEB96DC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0162B2-63E1-4186-A298-9BE7B345FD0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5D8C89F-DD2D-4876-AD45-7110EC20DA9B}"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8592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A4E5C0F-469C-4DA6-AEA3-879186E74F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903629F-82A6-44A3-BB33-23C983FBF1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5300" name="Slide Number Placeholder 3">
            <a:extLst>
              <a:ext uri="{FF2B5EF4-FFF2-40B4-BE49-F238E27FC236}">
                <a16:creationId xmlns:a16="http://schemas.microsoft.com/office/drawing/2014/main" id="{A264259C-4AA6-433B-9192-6ACEE8F7A4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4AE637-0C6A-441D-89E5-33D3375849C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7168873-5D90-4BE2-979A-661F6BD30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63FD1B7-8752-42F4-8C98-F48B04992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F5E5F694-3704-44AC-894C-84C96A37C3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ED0F97-D225-467E-B07F-EA594C9BE8E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C8C03263-D344-4A32-9025-DEA174CA6F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BFD7F21-7C75-49E7-B2AC-3C2635D7F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4276" name="Slide Number Placeholder 3">
            <a:extLst>
              <a:ext uri="{FF2B5EF4-FFF2-40B4-BE49-F238E27FC236}">
                <a16:creationId xmlns:a16="http://schemas.microsoft.com/office/drawing/2014/main" id="{A458C900-5050-442F-81FB-A5093BE495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E0E54E-9F3F-4F2A-AE6B-EA52BE86F1B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742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325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83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26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483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35D8C89F-DD2D-4876-AD45-7110EC20DA9B}"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35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straffordpub.com/"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0E5B1-990E-4374-B00F-23D256EE5AB1}"/>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9D2BECEE-B501-4698-A624-0F27BBA956AB}"/>
              </a:ext>
            </a:extLst>
          </p:cNvPr>
          <p:cNvSpPr txBox="1">
            <a:spLocks noChangeArrowheads="1"/>
          </p:cNvSpPr>
          <p:nvPr userDrawn="1"/>
        </p:nvSpPr>
        <p:spPr bwMode="auto">
          <a:xfrm>
            <a:off x="685800" y="3505200"/>
            <a:ext cx="7772400" cy="64452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latin typeface="Trebuchet MS" pitchFamily="34" charset="0"/>
                <a:cs typeface="Arial" charset="0"/>
              </a:rPr>
              <a:t>To ask a question from your touchtone phone, press *# ("star" "pound"). </a:t>
            </a:r>
          </a:p>
          <a:p>
            <a:pPr eaLnBrk="1" hangingPunct="1">
              <a:lnSpc>
                <a:spcPct val="112000"/>
              </a:lnSpc>
              <a:buFont typeface="Arial" charset="0"/>
              <a:buNone/>
              <a:defRPr/>
            </a:pPr>
            <a:r>
              <a:rPr lang="en-US" altLang="en-US" sz="1600" dirty="0">
                <a:latin typeface="Trebuchet MS" pitchFamily="34" charset="0"/>
                <a:cs typeface="Arial" charset="0"/>
              </a:rPr>
              <a:t>To exit the queue, press *# ("star" "pound") again.</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A94282C-ECCC-452B-83B7-89A0CBDD61E8}"/>
              </a:ext>
            </a:extLst>
          </p:cNvPr>
          <p:cNvSpPr>
            <a:spLocks noGrp="1"/>
          </p:cNvSpPr>
          <p:nvPr>
            <p:ph type="sldNum" sz="quarter" idx="12"/>
          </p:nvPr>
        </p:nvSpPr>
        <p:spPr/>
        <p:txBody>
          <a:bodyPr/>
          <a:lstStyle>
            <a:lvl1pPr>
              <a:defRPr/>
            </a:lvl1pPr>
          </a:lstStyle>
          <a:p>
            <a:fld id="{CE9DF114-7D0A-44BB-A473-1F3DC6D31514}" type="slidenum">
              <a:rPr lang="en-US" altLang="en-US"/>
              <a:pPr/>
              <a:t>‹#›</a:t>
            </a:fld>
            <a:endParaRPr lang="en-US" altLang="en-US" dirty="0"/>
          </a:p>
        </p:txBody>
      </p:sp>
    </p:spTree>
    <p:extLst>
      <p:ext uri="{BB962C8B-B14F-4D97-AF65-F5344CB8AC3E}">
        <p14:creationId xmlns:p14="http://schemas.microsoft.com/office/powerpoint/2010/main" val="192135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79C038-768D-4559-862D-7DC626BE7AC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0834546B-E87E-44D9-B053-594DB3236EAF}"/>
              </a:ext>
            </a:extLst>
          </p:cNvPr>
          <p:cNvSpPr>
            <a:spLocks noGrp="1"/>
          </p:cNvSpPr>
          <p:nvPr>
            <p:ph type="sldNum" sz="quarter" idx="10"/>
          </p:nvPr>
        </p:nvSpPr>
        <p:spPr/>
        <p:txBody>
          <a:bodyPr/>
          <a:lstStyle>
            <a:lvl1pPr>
              <a:defRPr/>
            </a:lvl1pPr>
          </a:lstStyle>
          <a:p>
            <a:fld id="{267D9251-032D-41C5-930F-D12367FA5A6C}" type="slidenum">
              <a:rPr lang="en-US" altLang="en-US"/>
              <a:pPr/>
              <a:t>‹#›</a:t>
            </a:fld>
            <a:endParaRPr lang="en-US" altLang="en-US" dirty="0"/>
          </a:p>
        </p:txBody>
      </p:sp>
    </p:spTree>
    <p:extLst>
      <p:ext uri="{BB962C8B-B14F-4D97-AF65-F5344CB8AC3E}">
        <p14:creationId xmlns:p14="http://schemas.microsoft.com/office/powerpoint/2010/main" val="90931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64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105BF-8BF1-413A-959B-690C59EFCE0C}"/>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cs typeface="Arial" charset="0"/>
              </a:rPr>
              <a:t>Q&amp;A</a:t>
            </a:r>
          </a:p>
        </p:txBody>
      </p:sp>
      <p:sp>
        <p:nvSpPr>
          <p:cNvPr id="4" name="TextBox 7">
            <a:extLst>
              <a:ext uri="{FF2B5EF4-FFF2-40B4-BE49-F238E27FC236}">
                <a16:creationId xmlns:a16="http://schemas.microsoft.com/office/drawing/2014/main" id="{0D164014-BE9F-4BFC-8DCB-DC8265C58F41}"/>
              </a:ext>
            </a:extLst>
          </p:cNvPr>
          <p:cNvSpPr txBox="1">
            <a:spLocks noChangeArrowheads="1"/>
          </p:cNvSpPr>
          <p:nvPr userDrawn="1"/>
        </p:nvSpPr>
        <p:spPr bwMode="auto">
          <a:xfrm>
            <a:off x="685800" y="3505200"/>
            <a:ext cx="777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To ask a question from your touchtone phone, press *1. </a:t>
            </a:r>
          </a:p>
          <a:p>
            <a:pPr eaLnBrk="1" hangingPunct="1">
              <a:lnSpc>
                <a:spcPct val="112000"/>
              </a:lnSpc>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To exit the queue, press *1 again. </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F822433-3925-4511-9DB6-F618273D1F13}"/>
              </a:ext>
            </a:extLst>
          </p:cNvPr>
          <p:cNvSpPr>
            <a:spLocks noGrp="1"/>
          </p:cNvSpPr>
          <p:nvPr>
            <p:ph type="sldNum" sz="quarter" idx="12"/>
          </p:nvPr>
        </p:nvSpPr>
        <p:spPr/>
        <p:txBody>
          <a:bodyPr/>
          <a:lstStyle>
            <a:lvl1pPr>
              <a:defRPr/>
            </a:lvl1pPr>
          </a:lstStyle>
          <a:p>
            <a:fld id="{073DBE3E-06B3-4529-9CDE-F29D9ABEF2D0}" type="slidenum">
              <a:rPr lang="en-US" altLang="en-US"/>
              <a:pPr/>
              <a:t>‹#›</a:t>
            </a:fld>
            <a:endParaRPr lang="en-US" altLang="en-US" dirty="0"/>
          </a:p>
        </p:txBody>
      </p:sp>
    </p:spTree>
    <p:extLst>
      <p:ext uri="{BB962C8B-B14F-4D97-AF65-F5344CB8AC3E}">
        <p14:creationId xmlns:p14="http://schemas.microsoft.com/office/powerpoint/2010/main" val="209691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ADBF-3748-4406-B06B-84D52AEFD91E}"/>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cs typeface="Arial" charset="0"/>
              </a:rPr>
              <a:t>Thanks.</a:t>
            </a:r>
          </a:p>
        </p:txBody>
      </p:sp>
      <p:sp>
        <p:nvSpPr>
          <p:cNvPr id="4" name="TextBox 7">
            <a:extLst>
              <a:ext uri="{FF2B5EF4-FFF2-40B4-BE49-F238E27FC236}">
                <a16:creationId xmlns:a16="http://schemas.microsoft.com/office/drawing/2014/main" id="{505EBF5E-AFA8-4F79-90E0-5416D8B22539}"/>
              </a:ext>
            </a:extLst>
          </p:cNvPr>
          <p:cNvSpPr txBox="1">
            <a:spLocks noChangeArrowheads="1"/>
          </p:cNvSpPr>
          <p:nvPr userDrawn="1"/>
        </p:nvSpPr>
        <p:spPr bwMode="auto">
          <a:xfrm>
            <a:off x="685800" y="4876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rPr>
              <a:t>Strafford Publications, Inc.</a:t>
            </a:r>
          </a:p>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rPr>
              <a:t>1-800-926-7926</a:t>
            </a:r>
          </a:p>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hlinkClick r:id="rId2"/>
              </a:rPr>
              <a:t>www.straffordpub.com</a:t>
            </a:r>
            <a:endParaRPr lang="en-US" altLang="en-US" sz="1400" dirty="0">
              <a:solidFill>
                <a:srgbClr val="414042"/>
              </a:solidFill>
              <a:latin typeface="Trebuchet MS" panose="020B0603020202020204" pitchFamily="34" charset="0"/>
              <a:cs typeface="Arial" panose="020B0604020202020204" pitchFamily="34"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BAD55FD6-EEA1-49B4-9ADE-B031D07CE58A}"/>
              </a:ext>
            </a:extLst>
          </p:cNvPr>
          <p:cNvSpPr>
            <a:spLocks noGrp="1"/>
          </p:cNvSpPr>
          <p:nvPr>
            <p:ph type="sldNum" sz="quarter" idx="10"/>
          </p:nvPr>
        </p:nvSpPr>
        <p:spPr/>
        <p:txBody>
          <a:bodyPr/>
          <a:lstStyle>
            <a:lvl1pPr>
              <a:defRPr/>
            </a:lvl1pPr>
          </a:lstStyle>
          <a:p>
            <a:fld id="{CE0AA626-6AA1-45FB-8A09-64EA9DBBC532}" type="slidenum">
              <a:rPr lang="en-US" altLang="en-US"/>
              <a:pPr/>
              <a:t>‹#›</a:t>
            </a:fld>
            <a:endParaRPr lang="en-US" altLang="en-US" dirty="0"/>
          </a:p>
        </p:txBody>
      </p:sp>
    </p:spTree>
    <p:extLst>
      <p:ext uri="{BB962C8B-B14F-4D97-AF65-F5344CB8AC3E}">
        <p14:creationId xmlns:p14="http://schemas.microsoft.com/office/powerpoint/2010/main" val="594019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414-6ACC-4DC9-B7AA-EA3DDA2DECC2}"/>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a:solidFill>
                  <a:srgbClr val="004B8D"/>
                </a:solidFill>
                <a:latin typeface="Adobe Garamond Pro" pitchFamily="18" charset="0"/>
                <a:cs typeface="Arial" charset="0"/>
              </a:rPr>
              <a:t>Tell us how we did!</a:t>
            </a:r>
          </a:p>
        </p:txBody>
      </p:sp>
      <p:grpSp>
        <p:nvGrpSpPr>
          <p:cNvPr id="3" name="Group 11">
            <a:extLst>
              <a:ext uri="{FF2B5EF4-FFF2-40B4-BE49-F238E27FC236}">
                <a16:creationId xmlns:a16="http://schemas.microsoft.com/office/drawing/2014/main" id="{2272321E-E1AA-4C59-9EF1-AE09B2B2E190}"/>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9ACDC455-4607-45E6-8437-A5FB6CAE9F13}"/>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9">
              <a:extLst>
                <a:ext uri="{FF2B5EF4-FFF2-40B4-BE49-F238E27FC236}">
                  <a16:creationId xmlns:a16="http://schemas.microsoft.com/office/drawing/2014/main" id="{606ECD15-E13A-4380-B0ED-5386F0BA227D}"/>
                </a:ext>
              </a:extLst>
            </p:cNvPr>
            <p:cNvSpPr txBox="1">
              <a:spLocks noChangeArrowheads="1"/>
            </p:cNvSpPr>
            <p:nvPr userDrawn="1"/>
          </p:nvSpPr>
          <p:spPr bwMode="auto">
            <a:xfrm>
              <a:off x="5257800" y="1916459"/>
              <a:ext cx="2667000" cy="21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2000"/>
                </a:lnSpc>
                <a:spcBef>
                  <a:spcPct val="20000"/>
                </a:spcBef>
                <a:buClr>
                  <a:srgbClr val="004B8D"/>
                </a:buClr>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Please complete a brief survey of this program.</a:t>
              </a:r>
            </a:p>
            <a:p>
              <a:pPr>
                <a:lnSpc>
                  <a:spcPct val="112000"/>
                </a:lnSpc>
                <a:spcBef>
                  <a:spcPct val="20000"/>
                </a:spcBef>
                <a:buClr>
                  <a:srgbClr val="004B8D"/>
                </a:buClr>
                <a:buFont typeface="Arial" panose="020B0604020202020204" pitchFamily="34" charset="0"/>
                <a:buNone/>
              </a:pPr>
              <a:endParaRPr lang="en-US" altLang="en-US" sz="1600" dirty="0">
                <a:solidFill>
                  <a:srgbClr val="414042"/>
                </a:solidFill>
                <a:latin typeface="Trebuchet MS" panose="020B0603020202020204" pitchFamily="34" charset="0"/>
                <a:cs typeface="Arial" panose="020B0604020202020204" pitchFamily="34" charset="0"/>
              </a:endParaRPr>
            </a:p>
            <a:p>
              <a:pPr>
                <a:lnSpc>
                  <a:spcPct val="112000"/>
                </a:lnSpc>
                <a:spcBef>
                  <a:spcPct val="20000"/>
                </a:spcBef>
                <a:buClr>
                  <a:srgbClr val="004B8D"/>
                </a:buClr>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Look for our 'Thank You' email (which you should receive shortly) for details and the survey link!</a:t>
              </a:r>
              <a:endParaRPr lang="en-US" altLang="en-US" sz="2000" dirty="0">
                <a:solidFill>
                  <a:srgbClr val="414042"/>
                </a:solidFill>
                <a:cs typeface="Arial" panose="020B0604020202020204" pitchFamily="34" charset="0"/>
              </a:endParaRPr>
            </a:p>
          </p:txBody>
        </p:sp>
      </p:grpSp>
      <p:sp>
        <p:nvSpPr>
          <p:cNvPr id="6" name="Slide Number Placeholder 2">
            <a:extLst>
              <a:ext uri="{FF2B5EF4-FFF2-40B4-BE49-F238E27FC236}">
                <a16:creationId xmlns:a16="http://schemas.microsoft.com/office/drawing/2014/main" id="{C4647F9E-3FD2-40C4-B30C-DF0E9B3A2362}"/>
              </a:ext>
            </a:extLst>
          </p:cNvPr>
          <p:cNvSpPr>
            <a:spLocks noGrp="1"/>
          </p:cNvSpPr>
          <p:nvPr>
            <p:ph type="sldNum" sz="quarter" idx="10"/>
          </p:nvPr>
        </p:nvSpPr>
        <p:spPr/>
        <p:txBody>
          <a:bodyPr/>
          <a:lstStyle>
            <a:lvl1pPr>
              <a:defRPr/>
            </a:lvl1pPr>
          </a:lstStyle>
          <a:p>
            <a:fld id="{9B719738-3B8B-473F-A02B-DA7C93B24E63}" type="slidenum">
              <a:rPr lang="en-US" altLang="en-US"/>
              <a:pPr/>
              <a:t>‹#›</a:t>
            </a:fld>
            <a:endParaRPr lang="en-US" altLang="en-US" dirty="0"/>
          </a:p>
        </p:txBody>
      </p:sp>
    </p:spTree>
    <p:extLst>
      <p:ext uri="{BB962C8B-B14F-4D97-AF65-F5344CB8AC3E}">
        <p14:creationId xmlns:p14="http://schemas.microsoft.com/office/powerpoint/2010/main" val="3334511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4E52766-1B21-47BF-A487-6460DFFBA49D}"/>
              </a:ext>
            </a:extLst>
          </p:cNvPr>
          <p:cNvSpPr>
            <a:spLocks noGrp="1"/>
          </p:cNvSpPr>
          <p:nvPr>
            <p:ph type="sldNum" sz="quarter" idx="10"/>
          </p:nvPr>
        </p:nvSpPr>
        <p:spPr/>
        <p:txBody>
          <a:bodyPr/>
          <a:lstStyle>
            <a:lvl1pPr>
              <a:defRPr>
                <a:solidFill>
                  <a:srgbClr val="414042"/>
                </a:solidFill>
              </a:defRPr>
            </a:lvl1pPr>
          </a:lstStyle>
          <a:p>
            <a:fld id="{6F3C5611-AC40-4BCA-A521-D8E8B8E2BE6F}" type="slidenum">
              <a:rPr lang="en-US" altLang="en-US"/>
              <a:pPr/>
              <a:t>‹#›</a:t>
            </a:fld>
            <a:endParaRPr lang="en-US" altLang="en-US" dirty="0"/>
          </a:p>
        </p:txBody>
      </p:sp>
    </p:spTree>
    <p:extLst>
      <p:ext uri="{BB962C8B-B14F-4D97-AF65-F5344CB8AC3E}">
        <p14:creationId xmlns:p14="http://schemas.microsoft.com/office/powerpoint/2010/main" val="216725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EC92E0-36A0-444A-A583-EBDC40E506A6}"/>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FC8E14AD-590C-4C20-BF0F-7B150D5FD8D6}"/>
              </a:ext>
            </a:extLst>
          </p:cNvPr>
          <p:cNvSpPr>
            <a:spLocks noGrp="1"/>
          </p:cNvSpPr>
          <p:nvPr>
            <p:ph type="sldNum" sz="quarter" idx="10"/>
          </p:nvPr>
        </p:nvSpPr>
        <p:spPr/>
        <p:txBody>
          <a:bodyPr/>
          <a:lstStyle>
            <a:lvl1pPr>
              <a:defRPr/>
            </a:lvl1pPr>
          </a:lstStyle>
          <a:p>
            <a:fld id="{16A9A7F1-D964-455E-93EB-50A1EFF460C2}" type="slidenum">
              <a:rPr lang="en-US" altLang="en-US"/>
              <a:pPr/>
              <a:t>‹#›</a:t>
            </a:fld>
            <a:endParaRPr lang="en-US" altLang="en-US" dirty="0"/>
          </a:p>
        </p:txBody>
      </p:sp>
    </p:spTree>
    <p:extLst>
      <p:ext uri="{BB962C8B-B14F-4D97-AF65-F5344CB8AC3E}">
        <p14:creationId xmlns:p14="http://schemas.microsoft.com/office/powerpoint/2010/main" val="3054211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3C450-D652-43F7-9E6B-39574BA1280F}"/>
              </a:ext>
            </a:extLst>
          </p:cNvPr>
          <p:cNvSpPr txBox="1">
            <a:spLocks noChangeArrowheads="1"/>
          </p:cNvSpPr>
          <p:nvPr userDrawn="1"/>
        </p:nvSpPr>
        <p:spPr bwMode="auto">
          <a:xfrm>
            <a:off x="685800" y="20320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Q&amp;A</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837451F-E7D3-4E47-A7B1-454C4047DD85}"/>
              </a:ext>
            </a:extLst>
          </p:cNvPr>
          <p:cNvSpPr>
            <a:spLocks noGrp="1"/>
          </p:cNvSpPr>
          <p:nvPr>
            <p:ph type="sldNum" sz="quarter" idx="12"/>
          </p:nvPr>
        </p:nvSpPr>
        <p:spPr/>
        <p:txBody>
          <a:bodyPr/>
          <a:lstStyle>
            <a:lvl1pPr>
              <a:defRPr/>
            </a:lvl1pPr>
          </a:lstStyle>
          <a:p>
            <a:fld id="{12965C98-6EC0-4137-A12D-A778D6D0A1B5}" type="slidenum">
              <a:rPr lang="en-US" altLang="en-US"/>
              <a:pPr/>
              <a:t>‹#›</a:t>
            </a:fld>
            <a:endParaRPr lang="en-US" altLang="en-US" dirty="0"/>
          </a:p>
        </p:txBody>
      </p:sp>
    </p:spTree>
    <p:extLst>
      <p:ext uri="{BB962C8B-B14F-4D97-AF65-F5344CB8AC3E}">
        <p14:creationId xmlns:p14="http://schemas.microsoft.com/office/powerpoint/2010/main" val="2159053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79795-5A42-4574-AB84-48E3936C9850}"/>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F25FF1B4-F43D-46AD-AAAC-3B0593B44660}"/>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dirty="0">
                <a:solidFill>
                  <a:srgbClr val="414042"/>
                </a:solidFill>
                <a:latin typeface="Trebuchet MS" pitchFamily="34" charset="0"/>
                <a:cs typeface="Arial" charset="0"/>
              </a:rPr>
              <a:t>Strafford Publications, Inc.</a:t>
            </a:r>
          </a:p>
          <a:p>
            <a:pPr eaLnBrk="1" hangingPunct="1">
              <a:buFont typeface="Arial" charset="0"/>
              <a:buNone/>
              <a:defRPr/>
            </a:pPr>
            <a:r>
              <a:rPr lang="en-US" sz="1400" dirty="0">
                <a:solidFill>
                  <a:srgbClr val="414042"/>
                </a:solidFill>
                <a:latin typeface="Trebuchet MS" pitchFamily="34" charset="0"/>
                <a:cs typeface="Arial" charset="0"/>
              </a:rPr>
              <a:t>1-800-926-7926</a:t>
            </a:r>
          </a:p>
          <a:p>
            <a:pPr eaLnBrk="1" hangingPunct="1">
              <a:buFont typeface="Arial" charset="0"/>
              <a:buNone/>
              <a:defRPr/>
            </a:pPr>
            <a:r>
              <a:rPr lang="en-US" sz="1400" dirty="0">
                <a:solidFill>
                  <a:srgbClr val="414042"/>
                </a:solidFill>
                <a:latin typeface="Trebuchet MS" pitchFamily="34" charset="0"/>
                <a:cs typeface="Arial" charset="0"/>
                <a:hlinkClick r:id="rId2"/>
              </a:rPr>
              <a:t>www.straffordpub.com</a:t>
            </a:r>
            <a:endParaRPr lang="en-US" sz="1400" dirty="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1EC34782-9A55-4B56-AD25-6BD49F6C7798}"/>
              </a:ext>
            </a:extLst>
          </p:cNvPr>
          <p:cNvSpPr>
            <a:spLocks noGrp="1"/>
          </p:cNvSpPr>
          <p:nvPr>
            <p:ph type="sldNum" sz="quarter" idx="10"/>
          </p:nvPr>
        </p:nvSpPr>
        <p:spPr/>
        <p:txBody>
          <a:bodyPr/>
          <a:lstStyle>
            <a:lvl1pPr>
              <a:defRPr/>
            </a:lvl1pPr>
          </a:lstStyle>
          <a:p>
            <a:fld id="{DEA4D808-6E2E-4487-83F8-5A42F76996A7}" type="slidenum">
              <a:rPr lang="en-US" altLang="en-US"/>
              <a:pPr/>
              <a:t>‹#›</a:t>
            </a:fld>
            <a:endParaRPr lang="en-US" altLang="en-US" dirty="0"/>
          </a:p>
        </p:txBody>
      </p:sp>
    </p:spTree>
    <p:extLst>
      <p:ext uri="{BB962C8B-B14F-4D97-AF65-F5344CB8AC3E}">
        <p14:creationId xmlns:p14="http://schemas.microsoft.com/office/powerpoint/2010/main" val="1293029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E02-8B33-4BDC-B159-3F81B476B803}"/>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E2C8019A-0A2E-4BDF-A0D3-44F6EC3705C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02225258-9A25-4022-9C46-9718D57F7AEF}"/>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7721CC8F-6A57-4E18-942F-5209AD69F37F}"/>
                </a:ext>
              </a:extLst>
            </p:cNvPr>
            <p:cNvSpPr txBox="1">
              <a:spLocks noChangeArrowheads="1"/>
            </p:cNvSpPr>
            <p:nvPr userDrawn="1"/>
          </p:nvSpPr>
          <p:spPr bwMode="auto">
            <a:xfrm>
              <a:off x="5257800" y="1916459"/>
              <a:ext cx="2667000" cy="2122226"/>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solidFill>
                  <a:srgbClr val="414042"/>
                </a:solidFill>
              </a:endParaRPr>
            </a:p>
          </p:txBody>
        </p:sp>
      </p:grpSp>
      <p:sp>
        <p:nvSpPr>
          <p:cNvPr id="6" name="Slide Number Placeholder 2">
            <a:extLst>
              <a:ext uri="{FF2B5EF4-FFF2-40B4-BE49-F238E27FC236}">
                <a16:creationId xmlns:a16="http://schemas.microsoft.com/office/drawing/2014/main" id="{E272DDDB-C41B-421C-A53E-62720A3F87C3}"/>
              </a:ext>
            </a:extLst>
          </p:cNvPr>
          <p:cNvSpPr>
            <a:spLocks noGrp="1"/>
          </p:cNvSpPr>
          <p:nvPr>
            <p:ph type="sldNum" sz="quarter" idx="10"/>
          </p:nvPr>
        </p:nvSpPr>
        <p:spPr/>
        <p:txBody>
          <a:bodyPr/>
          <a:lstStyle>
            <a:lvl1pPr>
              <a:defRPr/>
            </a:lvl1pPr>
          </a:lstStyle>
          <a:p>
            <a:fld id="{50DDA35F-B5C8-45C7-BD75-678F6758A177}" type="slidenum">
              <a:rPr lang="en-US" altLang="en-US"/>
              <a:pPr/>
              <a:t>‹#›</a:t>
            </a:fld>
            <a:endParaRPr lang="en-US" altLang="en-US" dirty="0"/>
          </a:p>
        </p:txBody>
      </p:sp>
    </p:spTree>
    <p:extLst>
      <p:ext uri="{BB962C8B-B14F-4D97-AF65-F5344CB8AC3E}">
        <p14:creationId xmlns:p14="http://schemas.microsoft.com/office/powerpoint/2010/main" val="1956249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153200-9BFE-4244-AE00-5D1BEE150AA9}"/>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0ADCFDEE-4AEC-42F0-AD5E-0C14B0D3614B}"/>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a:latin typeface="Trebuchet MS" pitchFamily="34" charset="0"/>
                <a:cs typeface="Arial" charset="0"/>
              </a:rPr>
              <a:t>Strafford Publications, Inc.</a:t>
            </a:r>
          </a:p>
          <a:p>
            <a:pPr eaLnBrk="1" hangingPunct="1">
              <a:buFont typeface="Arial" charset="0"/>
              <a:buNone/>
              <a:defRPr/>
            </a:pPr>
            <a:r>
              <a:rPr lang="en-US" altLang="en-US" sz="1400" dirty="0">
                <a:latin typeface="Trebuchet MS" pitchFamily="34" charset="0"/>
                <a:cs typeface="Arial" charset="0"/>
              </a:rPr>
              <a:t>1-800-926-7926</a:t>
            </a:r>
          </a:p>
          <a:p>
            <a:pPr eaLnBrk="1" hangingPunct="1">
              <a:buFont typeface="Arial" charset="0"/>
              <a:buNone/>
              <a:defRPr/>
            </a:pPr>
            <a:r>
              <a:rPr lang="en-US" altLang="en-US" sz="1400" dirty="0">
                <a:latin typeface="Trebuchet MS" pitchFamily="34" charset="0"/>
                <a:cs typeface="Arial" charset="0"/>
                <a:hlinkClick r:id="rId2"/>
              </a:rPr>
              <a:t>www.straffordpub.com</a:t>
            </a:r>
            <a:endParaRPr lang="en-US" altLang="en-US" sz="1400" dirty="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02F54FF-A848-4DEF-83BA-4D1782932BC0}"/>
              </a:ext>
            </a:extLst>
          </p:cNvPr>
          <p:cNvSpPr>
            <a:spLocks noGrp="1"/>
          </p:cNvSpPr>
          <p:nvPr>
            <p:ph type="sldNum" sz="quarter" idx="10"/>
          </p:nvPr>
        </p:nvSpPr>
        <p:spPr/>
        <p:txBody>
          <a:bodyPr/>
          <a:lstStyle>
            <a:lvl1pPr>
              <a:defRPr/>
            </a:lvl1pPr>
          </a:lstStyle>
          <a:p>
            <a:fld id="{DD71D781-1A7C-4BAF-8B0A-B4463548F7DA}" type="slidenum">
              <a:rPr lang="en-US" altLang="en-US"/>
              <a:pPr/>
              <a:t>‹#›</a:t>
            </a:fld>
            <a:endParaRPr lang="en-US" altLang="en-US" dirty="0"/>
          </a:p>
        </p:txBody>
      </p:sp>
    </p:spTree>
    <p:extLst>
      <p:ext uri="{BB962C8B-B14F-4D97-AF65-F5344CB8AC3E}">
        <p14:creationId xmlns:p14="http://schemas.microsoft.com/office/powerpoint/2010/main" val="3090125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B008FEEF-A83B-416C-A7F1-86A5C0A7D571}"/>
              </a:ext>
            </a:extLst>
          </p:cNvPr>
          <p:cNvSpPr>
            <a:spLocks noGrp="1"/>
          </p:cNvSpPr>
          <p:nvPr>
            <p:ph type="sldNum" sz="quarter" idx="10"/>
          </p:nvPr>
        </p:nvSpPr>
        <p:spPr/>
        <p:txBody>
          <a:bodyPr/>
          <a:lstStyle>
            <a:lvl1pPr>
              <a:defRPr>
                <a:solidFill>
                  <a:srgbClr val="414042"/>
                </a:solidFill>
              </a:defRPr>
            </a:lvl1pPr>
          </a:lstStyle>
          <a:p>
            <a:fld id="{739D9AAC-2F20-41FA-BE2B-EB421B28B639}" type="slidenum">
              <a:rPr lang="en-US" altLang="en-US"/>
              <a:pPr/>
              <a:t>‹#›</a:t>
            </a:fld>
            <a:endParaRPr lang="en-US" altLang="en-US" dirty="0"/>
          </a:p>
        </p:txBody>
      </p:sp>
    </p:spTree>
    <p:extLst>
      <p:ext uri="{BB962C8B-B14F-4D97-AF65-F5344CB8AC3E}">
        <p14:creationId xmlns:p14="http://schemas.microsoft.com/office/powerpoint/2010/main" val="196961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A3A83BC-0B9C-48EA-99F2-CA0398079213}"/>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44538FD3-1C89-494B-97B4-FC13AFBB955A}"/>
              </a:ext>
            </a:extLst>
          </p:cNvPr>
          <p:cNvSpPr>
            <a:spLocks noGrp="1"/>
          </p:cNvSpPr>
          <p:nvPr>
            <p:ph type="sldNum" sz="quarter" idx="10"/>
          </p:nvPr>
        </p:nvSpPr>
        <p:spPr/>
        <p:txBody>
          <a:bodyPr/>
          <a:lstStyle>
            <a:lvl1pPr>
              <a:defRPr/>
            </a:lvl1pPr>
          </a:lstStyle>
          <a:p>
            <a:fld id="{1C4EFF51-6564-43D0-9C7D-768BFBE82AFC}" type="slidenum">
              <a:rPr lang="en-US" altLang="en-US"/>
              <a:pPr/>
              <a:t>‹#›</a:t>
            </a:fld>
            <a:endParaRPr lang="en-US" altLang="en-US" dirty="0"/>
          </a:p>
        </p:txBody>
      </p:sp>
    </p:spTree>
    <p:extLst>
      <p:ext uri="{BB962C8B-B14F-4D97-AF65-F5344CB8AC3E}">
        <p14:creationId xmlns:p14="http://schemas.microsoft.com/office/powerpoint/2010/main" val="2245429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34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83312D-EAB0-4D3A-B9F1-58528F0B575E}" type="datetime1">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07303-293D-4E88-8BAC-575C732C697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46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33276-9A68-4B8D-AFA6-D4919E212F97}" type="datetime1">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3704193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F45B1B-B500-4690-A5BA-3DDC6518B706}" type="datetime1">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07303-293D-4E88-8BAC-575C732C697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79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5F3557-923E-4941-A876-7019F2E59EFF}" type="datetime1">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2102948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F00836-368A-46EE-B3DC-E13223086425}" type="datetime1">
              <a:rPr lang="en-US" smtClean="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2418490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ECBDBD-BFEC-4449-8874-ED06730810C4}" type="datetime1">
              <a:rPr lang="en-US" smtClean="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3300523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550AA7-428D-427E-AFFF-9A30EEB2A99B}" type="datetime1">
              <a:rPr lang="en-US" smtClean="0"/>
              <a:pPr/>
              <a:t>9/3/2024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681263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8E8F-EB5B-4CC3-BFB5-C00493D85B11}"/>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F7B34793-614B-47CC-A6AB-980CD74D4C28}"/>
              </a:ext>
            </a:extLst>
          </p:cNvPr>
          <p:cNvGrpSpPr>
            <a:grpSpLocks/>
          </p:cNvGrpSpPr>
          <p:nvPr userDrawn="1"/>
        </p:nvGrpSpPr>
        <p:grpSpPr bwMode="auto">
          <a:xfrm>
            <a:off x="5029200" y="1238250"/>
            <a:ext cx="3352800" cy="3486150"/>
            <a:chOff x="4572000" y="1238679"/>
            <a:chExt cx="3352800" cy="3485721"/>
          </a:xfrm>
        </p:grpSpPr>
        <p:sp>
          <p:nvSpPr>
            <p:cNvPr id="4" name="Left Brace 3">
              <a:extLst>
                <a:ext uri="{FF2B5EF4-FFF2-40B4-BE49-F238E27FC236}">
                  <a16:creationId xmlns:a16="http://schemas.microsoft.com/office/drawing/2014/main" id="{BB69D3C1-4851-42DD-8CAF-492806E06CA0}"/>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94349F07-F09D-4EFC-BC8C-29F7F02C70F1}"/>
                </a:ext>
              </a:extLst>
            </p:cNvPr>
            <p:cNvSpPr txBox="1">
              <a:spLocks noChangeArrowheads="1"/>
            </p:cNvSpPr>
            <p:nvPr userDrawn="1"/>
          </p:nvSpPr>
          <p:spPr bwMode="auto">
            <a:xfrm>
              <a:off x="5257800" y="1238679"/>
              <a:ext cx="2667000" cy="3477785"/>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After you complete a brief survey of this program, we'll send you a </a:t>
              </a:r>
              <a:r>
                <a:rPr lang="en-US" altLang="en-US" sz="1600" dirty="0">
                  <a:solidFill>
                    <a:srgbClr val="004B8D"/>
                  </a:solidFill>
                  <a:latin typeface="Trebuchet MS" pitchFamily="34" charset="0"/>
                  <a:cs typeface="Arial" charset="0"/>
                </a:rPr>
                <a:t>free $5 Starbucks Gift Card</a:t>
              </a:r>
              <a:r>
                <a:rPr lang="en-US" altLang="en-US" sz="1600" dirty="0">
                  <a:solidFill>
                    <a:srgbClr val="414042"/>
                  </a:solidFill>
                  <a:latin typeface="Trebuchet MS" pitchFamily="34" charset="0"/>
                  <a:cs typeface="Arial" charset="0"/>
                </a:rPr>
                <a:t> and you'll get a </a:t>
              </a:r>
              <a:r>
                <a:rPr lang="en-US" altLang="en-US" sz="1600" dirty="0">
                  <a:solidFill>
                    <a:srgbClr val="004B8D"/>
                  </a:solidFill>
                  <a:latin typeface="Trebuchet MS" pitchFamily="34" charset="0"/>
                  <a:cs typeface="Arial" charset="0"/>
                </a:rPr>
                <a:t>25% discount on an upcoming live webinar</a:t>
              </a:r>
              <a:r>
                <a:rPr lang="en-US" altLang="en-US" sz="1600" dirty="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alt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shortly) for details and the survey link!</a:t>
              </a:r>
              <a:endParaRPr lang="en-US" altLang="en-US" sz="2000" dirty="0"/>
            </a:p>
          </p:txBody>
        </p:sp>
      </p:grpSp>
      <p:sp>
        <p:nvSpPr>
          <p:cNvPr id="6" name="Slide Number Placeholder 2">
            <a:extLst>
              <a:ext uri="{FF2B5EF4-FFF2-40B4-BE49-F238E27FC236}">
                <a16:creationId xmlns:a16="http://schemas.microsoft.com/office/drawing/2014/main" id="{AE8A0CF8-0BB1-4701-B79E-72656502C4C5}"/>
              </a:ext>
            </a:extLst>
          </p:cNvPr>
          <p:cNvSpPr>
            <a:spLocks noGrp="1"/>
          </p:cNvSpPr>
          <p:nvPr>
            <p:ph type="sldNum" sz="quarter" idx="10"/>
          </p:nvPr>
        </p:nvSpPr>
        <p:spPr/>
        <p:txBody>
          <a:bodyPr/>
          <a:lstStyle>
            <a:lvl1pPr>
              <a:defRPr/>
            </a:lvl1pPr>
          </a:lstStyle>
          <a:p>
            <a:fld id="{1FEC17EE-BF50-401E-B64C-47F0AD378F22}" type="slidenum">
              <a:rPr lang="en-US" altLang="en-US"/>
              <a:pPr/>
              <a:t>‹#›</a:t>
            </a:fld>
            <a:endParaRPr lang="en-US" altLang="en-US" dirty="0"/>
          </a:p>
        </p:txBody>
      </p:sp>
    </p:spTree>
    <p:extLst>
      <p:ext uri="{BB962C8B-B14F-4D97-AF65-F5344CB8AC3E}">
        <p14:creationId xmlns:p14="http://schemas.microsoft.com/office/powerpoint/2010/main" val="1355144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CDEA86A-813E-42C4-8C99-D8AA6997902C}" type="datetime1">
              <a:rPr lang="en-US" smtClean="0"/>
              <a:pPr/>
              <a:t>9/3/2024</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33331080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B510A8-5546-4138-9945-7B9FFB11B6D4}" type="datetime1">
              <a:rPr lang="en-US" smtClean="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29899145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B54E7A-B3AE-4988-AE37-42B73F31CABB}" type="datetime1">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129569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6E8F8-4B64-4ED3-A605-15598E576011}" type="datetime1">
              <a:rPr lang="en-US" smtClean="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507303-293D-4E88-8BAC-575C732C6975}" type="slidenum">
              <a:rPr lang="en-US" smtClean="0"/>
              <a:pPr/>
              <a:t>‹#›</a:t>
            </a:fld>
            <a:endParaRPr lang="en-US" dirty="0"/>
          </a:p>
        </p:txBody>
      </p:sp>
    </p:spTree>
    <p:extLst>
      <p:ext uri="{BB962C8B-B14F-4D97-AF65-F5344CB8AC3E}">
        <p14:creationId xmlns:p14="http://schemas.microsoft.com/office/powerpoint/2010/main" val="3117593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50E5B1-990E-4374-B00F-23D256EE5AB1}"/>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9D2BECEE-B501-4698-A624-0F27BBA956AB}"/>
              </a:ext>
            </a:extLst>
          </p:cNvPr>
          <p:cNvSpPr txBox="1">
            <a:spLocks noChangeArrowheads="1"/>
          </p:cNvSpPr>
          <p:nvPr userDrawn="1"/>
        </p:nvSpPr>
        <p:spPr bwMode="auto">
          <a:xfrm>
            <a:off x="685800" y="3505200"/>
            <a:ext cx="7772400" cy="644525"/>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latin typeface="Trebuchet MS" pitchFamily="34" charset="0"/>
                <a:cs typeface="Arial" charset="0"/>
              </a:rPr>
              <a:t>To ask a question from your touchtone phone, press *# ("star" "pound"). </a:t>
            </a:r>
          </a:p>
          <a:p>
            <a:pPr eaLnBrk="1" hangingPunct="1">
              <a:lnSpc>
                <a:spcPct val="112000"/>
              </a:lnSpc>
              <a:buFont typeface="Arial" charset="0"/>
              <a:buNone/>
              <a:defRPr/>
            </a:pPr>
            <a:r>
              <a:rPr lang="en-US" altLang="en-US" sz="1600" dirty="0">
                <a:latin typeface="Trebuchet MS" pitchFamily="34" charset="0"/>
                <a:cs typeface="Arial" charset="0"/>
              </a:rPr>
              <a:t>To exit the queue, press *# ("star" "pound") again.</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A94282C-ECCC-452B-83B7-89A0CBDD61E8}"/>
              </a:ext>
            </a:extLst>
          </p:cNvPr>
          <p:cNvSpPr>
            <a:spLocks noGrp="1"/>
          </p:cNvSpPr>
          <p:nvPr>
            <p:ph type="sldNum" sz="quarter" idx="12"/>
          </p:nvPr>
        </p:nvSpPr>
        <p:spPr/>
        <p:txBody>
          <a:bodyPr/>
          <a:lstStyle>
            <a:lvl1pPr>
              <a:defRPr/>
            </a:lvl1pPr>
          </a:lstStyle>
          <a:p>
            <a:fld id="{CE9DF114-7D0A-44BB-A473-1F3DC6D31514}" type="slidenum">
              <a:rPr lang="en-US" altLang="en-US"/>
              <a:pPr/>
              <a:t>‹#›</a:t>
            </a:fld>
            <a:endParaRPr lang="en-US" altLang="en-US" dirty="0"/>
          </a:p>
        </p:txBody>
      </p:sp>
    </p:spTree>
    <p:extLst>
      <p:ext uri="{BB962C8B-B14F-4D97-AF65-F5344CB8AC3E}">
        <p14:creationId xmlns:p14="http://schemas.microsoft.com/office/powerpoint/2010/main" val="1257647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153200-9BFE-4244-AE00-5D1BEE150AA9}"/>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0ADCFDEE-4AEC-42F0-AD5E-0C14B0D3614B}"/>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a:latin typeface="Trebuchet MS" pitchFamily="34" charset="0"/>
                <a:cs typeface="Arial" charset="0"/>
              </a:rPr>
              <a:t>Strafford Publications, Inc.</a:t>
            </a:r>
          </a:p>
          <a:p>
            <a:pPr eaLnBrk="1" hangingPunct="1">
              <a:buFont typeface="Arial" charset="0"/>
              <a:buNone/>
              <a:defRPr/>
            </a:pPr>
            <a:r>
              <a:rPr lang="en-US" altLang="en-US" sz="1400" dirty="0">
                <a:latin typeface="Trebuchet MS" pitchFamily="34" charset="0"/>
                <a:cs typeface="Arial" charset="0"/>
              </a:rPr>
              <a:t>1-800-926-7926</a:t>
            </a:r>
          </a:p>
          <a:p>
            <a:pPr eaLnBrk="1" hangingPunct="1">
              <a:buFont typeface="Arial" charset="0"/>
              <a:buNone/>
              <a:defRPr/>
            </a:pPr>
            <a:r>
              <a:rPr lang="en-US" altLang="en-US" sz="1400" dirty="0">
                <a:latin typeface="Trebuchet MS" pitchFamily="34" charset="0"/>
                <a:cs typeface="Arial" charset="0"/>
                <a:hlinkClick r:id="rId2"/>
              </a:rPr>
              <a:t>www.straffordpub.com</a:t>
            </a:r>
            <a:endParaRPr lang="en-US" altLang="en-US" sz="1400" dirty="0">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E02F54FF-A848-4DEF-83BA-4D1782932BC0}"/>
              </a:ext>
            </a:extLst>
          </p:cNvPr>
          <p:cNvSpPr>
            <a:spLocks noGrp="1"/>
          </p:cNvSpPr>
          <p:nvPr>
            <p:ph type="sldNum" sz="quarter" idx="10"/>
          </p:nvPr>
        </p:nvSpPr>
        <p:spPr/>
        <p:txBody>
          <a:bodyPr/>
          <a:lstStyle>
            <a:lvl1pPr>
              <a:defRPr/>
            </a:lvl1pPr>
          </a:lstStyle>
          <a:p>
            <a:fld id="{DD71D781-1A7C-4BAF-8B0A-B4463548F7DA}" type="slidenum">
              <a:rPr lang="en-US" altLang="en-US"/>
              <a:pPr/>
              <a:t>‹#›</a:t>
            </a:fld>
            <a:endParaRPr lang="en-US" altLang="en-US" dirty="0"/>
          </a:p>
        </p:txBody>
      </p:sp>
    </p:spTree>
    <p:extLst>
      <p:ext uri="{BB962C8B-B14F-4D97-AF65-F5344CB8AC3E}">
        <p14:creationId xmlns:p14="http://schemas.microsoft.com/office/powerpoint/2010/main" val="152204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8E8F-EB5B-4CC3-BFB5-C00493D85B11}"/>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F7B34793-614B-47CC-A6AB-980CD74D4C28}"/>
              </a:ext>
            </a:extLst>
          </p:cNvPr>
          <p:cNvGrpSpPr>
            <a:grpSpLocks/>
          </p:cNvGrpSpPr>
          <p:nvPr userDrawn="1"/>
        </p:nvGrpSpPr>
        <p:grpSpPr bwMode="auto">
          <a:xfrm>
            <a:off x="5029200" y="1238250"/>
            <a:ext cx="3352800" cy="3486150"/>
            <a:chOff x="4572000" y="1238679"/>
            <a:chExt cx="3352800" cy="3485721"/>
          </a:xfrm>
        </p:grpSpPr>
        <p:sp>
          <p:nvSpPr>
            <p:cNvPr id="4" name="Left Brace 3">
              <a:extLst>
                <a:ext uri="{FF2B5EF4-FFF2-40B4-BE49-F238E27FC236}">
                  <a16:creationId xmlns:a16="http://schemas.microsoft.com/office/drawing/2014/main" id="{BB69D3C1-4851-42DD-8CAF-492806E06CA0}"/>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94349F07-F09D-4EFC-BC8C-29F7F02C70F1}"/>
                </a:ext>
              </a:extLst>
            </p:cNvPr>
            <p:cNvSpPr txBox="1">
              <a:spLocks noChangeArrowheads="1"/>
            </p:cNvSpPr>
            <p:nvPr userDrawn="1"/>
          </p:nvSpPr>
          <p:spPr bwMode="auto">
            <a:xfrm>
              <a:off x="5257800" y="1238679"/>
              <a:ext cx="2667000" cy="3477785"/>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After you complete a brief survey of this program, we'll send you a </a:t>
              </a:r>
              <a:r>
                <a:rPr lang="en-US" altLang="en-US" sz="1600" dirty="0">
                  <a:solidFill>
                    <a:srgbClr val="004B8D"/>
                  </a:solidFill>
                  <a:latin typeface="Trebuchet MS" pitchFamily="34" charset="0"/>
                  <a:cs typeface="Arial" charset="0"/>
                </a:rPr>
                <a:t>free $5 Starbucks Gift Card</a:t>
              </a:r>
              <a:r>
                <a:rPr lang="en-US" altLang="en-US" sz="1600" dirty="0">
                  <a:solidFill>
                    <a:srgbClr val="414042"/>
                  </a:solidFill>
                  <a:latin typeface="Trebuchet MS" pitchFamily="34" charset="0"/>
                  <a:cs typeface="Arial" charset="0"/>
                </a:rPr>
                <a:t> and you'll get a </a:t>
              </a:r>
              <a:r>
                <a:rPr lang="en-US" altLang="en-US" sz="1600" dirty="0">
                  <a:solidFill>
                    <a:srgbClr val="004B8D"/>
                  </a:solidFill>
                  <a:latin typeface="Trebuchet MS" pitchFamily="34" charset="0"/>
                  <a:cs typeface="Arial" charset="0"/>
                </a:rPr>
                <a:t>25% discount on an upcoming live webinar</a:t>
              </a:r>
              <a:r>
                <a:rPr lang="en-US" altLang="en-US" sz="1600" dirty="0">
                  <a:solidFill>
                    <a:srgbClr val="414042"/>
                  </a:solidFill>
                  <a:latin typeface="Trebuchet MS" pitchFamily="34" charset="0"/>
                  <a:cs typeface="Arial" charset="0"/>
                </a:rPr>
                <a:t>.</a:t>
              </a:r>
            </a:p>
            <a:p>
              <a:pPr>
                <a:lnSpc>
                  <a:spcPct val="112000"/>
                </a:lnSpc>
                <a:spcBef>
                  <a:spcPct val="20000"/>
                </a:spcBef>
                <a:buClr>
                  <a:srgbClr val="004B8D"/>
                </a:buClr>
                <a:buFont typeface="Arial" charset="0"/>
                <a:buNone/>
                <a:defRPr/>
              </a:pPr>
              <a:endParaRPr lang="en-US" alt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shortly) for details and the survey link!</a:t>
              </a:r>
              <a:endParaRPr lang="en-US" altLang="en-US" sz="2000" dirty="0"/>
            </a:p>
          </p:txBody>
        </p:sp>
      </p:grpSp>
      <p:sp>
        <p:nvSpPr>
          <p:cNvPr id="6" name="Slide Number Placeholder 2">
            <a:extLst>
              <a:ext uri="{FF2B5EF4-FFF2-40B4-BE49-F238E27FC236}">
                <a16:creationId xmlns:a16="http://schemas.microsoft.com/office/drawing/2014/main" id="{AE8A0CF8-0BB1-4701-B79E-72656502C4C5}"/>
              </a:ext>
            </a:extLst>
          </p:cNvPr>
          <p:cNvSpPr>
            <a:spLocks noGrp="1"/>
          </p:cNvSpPr>
          <p:nvPr>
            <p:ph type="sldNum" sz="quarter" idx="10"/>
          </p:nvPr>
        </p:nvSpPr>
        <p:spPr/>
        <p:txBody>
          <a:bodyPr/>
          <a:lstStyle>
            <a:lvl1pPr>
              <a:defRPr/>
            </a:lvl1pPr>
          </a:lstStyle>
          <a:p>
            <a:fld id="{1FEC17EE-BF50-401E-B64C-47F0AD378F22}" type="slidenum">
              <a:rPr lang="en-US" altLang="en-US"/>
              <a:pPr/>
              <a:t>‹#›</a:t>
            </a:fld>
            <a:endParaRPr lang="en-US" altLang="en-US" dirty="0"/>
          </a:p>
        </p:txBody>
      </p:sp>
    </p:spTree>
    <p:extLst>
      <p:ext uri="{BB962C8B-B14F-4D97-AF65-F5344CB8AC3E}">
        <p14:creationId xmlns:p14="http://schemas.microsoft.com/office/powerpoint/2010/main" val="1264455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9BA09AB-50EA-4471-8456-DE4C6982FA67}"/>
              </a:ext>
            </a:extLst>
          </p:cNvPr>
          <p:cNvSpPr>
            <a:spLocks noGrp="1"/>
          </p:cNvSpPr>
          <p:nvPr>
            <p:ph type="sldNum" sz="quarter" idx="10"/>
          </p:nvPr>
        </p:nvSpPr>
        <p:spPr/>
        <p:txBody>
          <a:bodyPr/>
          <a:lstStyle>
            <a:lvl1pPr>
              <a:defRPr>
                <a:solidFill>
                  <a:srgbClr val="414042"/>
                </a:solidFill>
              </a:defRPr>
            </a:lvl1pPr>
          </a:lstStyle>
          <a:p>
            <a:fld id="{F7B6C5DD-4248-4566-88FB-6FD18FA63B46}" type="slidenum">
              <a:rPr lang="en-US" altLang="en-US"/>
              <a:pPr/>
              <a:t>‹#›</a:t>
            </a:fld>
            <a:endParaRPr lang="en-US" altLang="en-US" dirty="0"/>
          </a:p>
        </p:txBody>
      </p:sp>
    </p:spTree>
    <p:extLst>
      <p:ext uri="{BB962C8B-B14F-4D97-AF65-F5344CB8AC3E}">
        <p14:creationId xmlns:p14="http://schemas.microsoft.com/office/powerpoint/2010/main" val="520561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C6C8F3-EA38-4110-9550-5D3599DD249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B36D5E1A-4B21-4E02-B067-1FA4D6BB8F9C}"/>
              </a:ext>
            </a:extLst>
          </p:cNvPr>
          <p:cNvSpPr>
            <a:spLocks noGrp="1"/>
          </p:cNvSpPr>
          <p:nvPr>
            <p:ph type="sldNum" sz="quarter" idx="10"/>
          </p:nvPr>
        </p:nvSpPr>
        <p:spPr/>
        <p:txBody>
          <a:bodyPr/>
          <a:lstStyle>
            <a:lvl1pPr>
              <a:defRPr/>
            </a:lvl1pPr>
          </a:lstStyle>
          <a:p>
            <a:fld id="{19D7928B-83BE-4BF5-BF91-E7FBE364F40E}" type="slidenum">
              <a:rPr lang="en-US" altLang="en-US"/>
              <a:pPr/>
              <a:t>‹#›</a:t>
            </a:fld>
            <a:endParaRPr lang="en-US" altLang="en-US" dirty="0"/>
          </a:p>
        </p:txBody>
      </p:sp>
    </p:spTree>
    <p:extLst>
      <p:ext uri="{BB962C8B-B14F-4D97-AF65-F5344CB8AC3E}">
        <p14:creationId xmlns:p14="http://schemas.microsoft.com/office/powerpoint/2010/main" val="37685783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02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9BA09AB-50EA-4471-8456-DE4C6982FA67}"/>
              </a:ext>
            </a:extLst>
          </p:cNvPr>
          <p:cNvSpPr>
            <a:spLocks noGrp="1"/>
          </p:cNvSpPr>
          <p:nvPr>
            <p:ph type="sldNum" sz="quarter" idx="10"/>
          </p:nvPr>
        </p:nvSpPr>
        <p:spPr/>
        <p:txBody>
          <a:bodyPr/>
          <a:lstStyle>
            <a:lvl1pPr>
              <a:defRPr>
                <a:solidFill>
                  <a:srgbClr val="414042"/>
                </a:solidFill>
              </a:defRPr>
            </a:lvl1pPr>
          </a:lstStyle>
          <a:p>
            <a:fld id="{F7B6C5DD-4248-4566-88FB-6FD18FA63B46}" type="slidenum">
              <a:rPr lang="en-US" altLang="en-US"/>
              <a:pPr/>
              <a:t>‹#›</a:t>
            </a:fld>
            <a:endParaRPr lang="en-US" altLang="en-US" dirty="0"/>
          </a:p>
        </p:txBody>
      </p:sp>
    </p:spTree>
    <p:extLst>
      <p:ext uri="{BB962C8B-B14F-4D97-AF65-F5344CB8AC3E}">
        <p14:creationId xmlns:p14="http://schemas.microsoft.com/office/powerpoint/2010/main" val="36806141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13C450-D652-43F7-9E6B-39574BA1280F}"/>
              </a:ext>
            </a:extLst>
          </p:cNvPr>
          <p:cNvSpPr txBox="1">
            <a:spLocks noChangeArrowheads="1"/>
          </p:cNvSpPr>
          <p:nvPr userDrawn="1"/>
        </p:nvSpPr>
        <p:spPr bwMode="auto">
          <a:xfrm>
            <a:off x="685800" y="20320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Q&amp;A</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5837451F-E7D3-4E47-A7B1-454C4047DD85}"/>
              </a:ext>
            </a:extLst>
          </p:cNvPr>
          <p:cNvSpPr>
            <a:spLocks noGrp="1"/>
          </p:cNvSpPr>
          <p:nvPr>
            <p:ph type="sldNum" sz="quarter" idx="12"/>
          </p:nvPr>
        </p:nvSpPr>
        <p:spPr/>
        <p:txBody>
          <a:bodyPr/>
          <a:lstStyle>
            <a:lvl1pPr>
              <a:defRPr/>
            </a:lvl1pPr>
          </a:lstStyle>
          <a:p>
            <a:fld id="{12965C98-6EC0-4137-A12D-A778D6D0A1B5}" type="slidenum">
              <a:rPr lang="en-US" altLang="en-US"/>
              <a:pPr/>
              <a:t>‹#›</a:t>
            </a:fld>
            <a:endParaRPr lang="en-US" altLang="en-US" dirty="0"/>
          </a:p>
        </p:txBody>
      </p:sp>
    </p:spTree>
    <p:extLst>
      <p:ext uri="{BB962C8B-B14F-4D97-AF65-F5344CB8AC3E}">
        <p14:creationId xmlns:p14="http://schemas.microsoft.com/office/powerpoint/2010/main" val="3271669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779795-5A42-4574-AB84-48E3936C9850}"/>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F25FF1B4-F43D-46AD-AAAC-3B0593B44660}"/>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sz="1400" dirty="0">
                <a:solidFill>
                  <a:srgbClr val="414042"/>
                </a:solidFill>
                <a:latin typeface="Trebuchet MS" pitchFamily="34" charset="0"/>
                <a:cs typeface="Arial" charset="0"/>
              </a:rPr>
              <a:t>Strafford Publications, Inc.</a:t>
            </a:r>
          </a:p>
          <a:p>
            <a:pPr eaLnBrk="1" hangingPunct="1">
              <a:buFont typeface="Arial" charset="0"/>
              <a:buNone/>
              <a:defRPr/>
            </a:pPr>
            <a:r>
              <a:rPr lang="en-US" sz="1400" dirty="0">
                <a:solidFill>
                  <a:srgbClr val="414042"/>
                </a:solidFill>
                <a:latin typeface="Trebuchet MS" pitchFamily="34" charset="0"/>
                <a:cs typeface="Arial" charset="0"/>
              </a:rPr>
              <a:t>1-800-926-7926</a:t>
            </a:r>
          </a:p>
          <a:p>
            <a:pPr eaLnBrk="1" hangingPunct="1">
              <a:buFont typeface="Arial" charset="0"/>
              <a:buNone/>
              <a:defRPr/>
            </a:pPr>
            <a:r>
              <a:rPr lang="en-US" sz="1400" dirty="0">
                <a:solidFill>
                  <a:srgbClr val="414042"/>
                </a:solidFill>
                <a:latin typeface="Trebuchet MS" pitchFamily="34" charset="0"/>
                <a:cs typeface="Arial" charset="0"/>
                <a:hlinkClick r:id="rId2"/>
              </a:rPr>
              <a:t>www.straffordpub.com</a:t>
            </a:r>
            <a:endParaRPr lang="en-US" sz="1400" dirty="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1EC34782-9A55-4B56-AD25-6BD49F6C7798}"/>
              </a:ext>
            </a:extLst>
          </p:cNvPr>
          <p:cNvSpPr>
            <a:spLocks noGrp="1"/>
          </p:cNvSpPr>
          <p:nvPr>
            <p:ph type="sldNum" sz="quarter" idx="10"/>
          </p:nvPr>
        </p:nvSpPr>
        <p:spPr/>
        <p:txBody>
          <a:bodyPr/>
          <a:lstStyle>
            <a:lvl1pPr>
              <a:defRPr/>
            </a:lvl1pPr>
          </a:lstStyle>
          <a:p>
            <a:fld id="{DEA4D808-6E2E-4487-83F8-5A42F76996A7}" type="slidenum">
              <a:rPr lang="en-US" altLang="en-US"/>
              <a:pPr/>
              <a:t>‹#›</a:t>
            </a:fld>
            <a:endParaRPr lang="en-US" altLang="en-US" dirty="0"/>
          </a:p>
        </p:txBody>
      </p:sp>
    </p:spTree>
    <p:extLst>
      <p:ext uri="{BB962C8B-B14F-4D97-AF65-F5344CB8AC3E}">
        <p14:creationId xmlns:p14="http://schemas.microsoft.com/office/powerpoint/2010/main" val="1830402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0AE02-8B33-4BDC-B159-3F81B476B803}"/>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E2C8019A-0A2E-4BDF-A0D3-44F6EC3705C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02225258-9A25-4022-9C46-9718D57F7AEF}"/>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7721CC8F-6A57-4E18-942F-5209AD69F37F}"/>
                </a:ext>
              </a:extLst>
            </p:cNvPr>
            <p:cNvSpPr txBox="1">
              <a:spLocks noChangeArrowheads="1"/>
            </p:cNvSpPr>
            <p:nvPr userDrawn="1"/>
          </p:nvSpPr>
          <p:spPr bwMode="auto">
            <a:xfrm>
              <a:off x="5257800" y="1916459"/>
              <a:ext cx="2667000" cy="2122226"/>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Please complete a brief survey of this program.</a:t>
              </a:r>
            </a:p>
            <a:p>
              <a:pPr>
                <a:lnSpc>
                  <a:spcPct val="112000"/>
                </a:lnSpc>
                <a:spcBef>
                  <a:spcPct val="20000"/>
                </a:spcBef>
                <a:buClr>
                  <a:srgbClr val="004B8D"/>
                </a:buClr>
                <a:buFont typeface="Arial" charset="0"/>
                <a:buNone/>
                <a:defRPr/>
              </a:pPr>
              <a:endParaRPr lang="en-US" sz="1600" dirty="0">
                <a:solidFill>
                  <a:srgbClr val="414042"/>
                </a:solidFill>
                <a:latin typeface="Trebuchet MS" pitchFamily="34" charset="0"/>
                <a:cs typeface="Arial" charset="0"/>
              </a:endParaRPr>
            </a:p>
            <a:p>
              <a:pPr>
                <a:lnSpc>
                  <a:spcPct val="112000"/>
                </a:lnSpc>
                <a:spcBef>
                  <a:spcPct val="20000"/>
                </a:spcBef>
                <a:buClr>
                  <a:srgbClr val="004B8D"/>
                </a:buClr>
                <a:buFont typeface="Arial" charset="0"/>
                <a:buNone/>
                <a:defRPr/>
              </a:pPr>
              <a:r>
                <a:rPr lang="en-US" sz="1600" dirty="0">
                  <a:solidFill>
                    <a:srgbClr val="414042"/>
                  </a:solidFill>
                  <a:latin typeface="Trebuchet MS" pitchFamily="34" charset="0"/>
                  <a:cs typeface="Arial" charset="0"/>
                </a:rPr>
                <a:t>Look for our 'Thank You' email (which you should receive shortly) for details and the survey link!</a:t>
              </a:r>
              <a:endParaRPr lang="en-US" sz="2000" dirty="0">
                <a:solidFill>
                  <a:srgbClr val="414042"/>
                </a:solidFill>
              </a:endParaRPr>
            </a:p>
          </p:txBody>
        </p:sp>
      </p:grpSp>
      <p:sp>
        <p:nvSpPr>
          <p:cNvPr id="6" name="Slide Number Placeholder 2">
            <a:extLst>
              <a:ext uri="{FF2B5EF4-FFF2-40B4-BE49-F238E27FC236}">
                <a16:creationId xmlns:a16="http://schemas.microsoft.com/office/drawing/2014/main" id="{E272DDDB-C41B-421C-A53E-62720A3F87C3}"/>
              </a:ext>
            </a:extLst>
          </p:cNvPr>
          <p:cNvSpPr>
            <a:spLocks noGrp="1"/>
          </p:cNvSpPr>
          <p:nvPr>
            <p:ph type="sldNum" sz="quarter" idx="10"/>
          </p:nvPr>
        </p:nvSpPr>
        <p:spPr/>
        <p:txBody>
          <a:bodyPr/>
          <a:lstStyle>
            <a:lvl1pPr>
              <a:defRPr/>
            </a:lvl1pPr>
          </a:lstStyle>
          <a:p>
            <a:fld id="{50DDA35F-B5C8-45C7-BD75-678F6758A177}" type="slidenum">
              <a:rPr lang="en-US" altLang="en-US"/>
              <a:pPr/>
              <a:t>‹#›</a:t>
            </a:fld>
            <a:endParaRPr lang="en-US" altLang="en-US" dirty="0"/>
          </a:p>
        </p:txBody>
      </p:sp>
    </p:spTree>
    <p:extLst>
      <p:ext uri="{BB962C8B-B14F-4D97-AF65-F5344CB8AC3E}">
        <p14:creationId xmlns:p14="http://schemas.microsoft.com/office/powerpoint/2010/main" val="1606529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B008FEEF-A83B-416C-A7F1-86A5C0A7D571}"/>
              </a:ext>
            </a:extLst>
          </p:cNvPr>
          <p:cNvSpPr>
            <a:spLocks noGrp="1"/>
          </p:cNvSpPr>
          <p:nvPr>
            <p:ph type="sldNum" sz="quarter" idx="10"/>
          </p:nvPr>
        </p:nvSpPr>
        <p:spPr/>
        <p:txBody>
          <a:bodyPr/>
          <a:lstStyle>
            <a:lvl1pPr>
              <a:defRPr>
                <a:solidFill>
                  <a:srgbClr val="414042"/>
                </a:solidFill>
              </a:defRPr>
            </a:lvl1pPr>
          </a:lstStyle>
          <a:p>
            <a:fld id="{739D9AAC-2F20-41FA-BE2B-EB421B28B639}" type="slidenum">
              <a:rPr lang="en-US" altLang="en-US"/>
              <a:pPr/>
              <a:t>‹#›</a:t>
            </a:fld>
            <a:endParaRPr lang="en-US" altLang="en-US" dirty="0"/>
          </a:p>
        </p:txBody>
      </p:sp>
    </p:spTree>
    <p:extLst>
      <p:ext uri="{BB962C8B-B14F-4D97-AF65-F5344CB8AC3E}">
        <p14:creationId xmlns:p14="http://schemas.microsoft.com/office/powerpoint/2010/main" val="1285348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A3A83BC-0B9C-48EA-99F2-CA0398079213}"/>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44538FD3-1C89-494B-97B4-FC13AFBB955A}"/>
              </a:ext>
            </a:extLst>
          </p:cNvPr>
          <p:cNvSpPr>
            <a:spLocks noGrp="1"/>
          </p:cNvSpPr>
          <p:nvPr>
            <p:ph type="sldNum" sz="quarter" idx="10"/>
          </p:nvPr>
        </p:nvSpPr>
        <p:spPr/>
        <p:txBody>
          <a:bodyPr/>
          <a:lstStyle>
            <a:lvl1pPr>
              <a:defRPr/>
            </a:lvl1pPr>
          </a:lstStyle>
          <a:p>
            <a:fld id="{1C4EFF51-6564-43D0-9C7D-768BFBE82AFC}" type="slidenum">
              <a:rPr lang="en-US" altLang="en-US"/>
              <a:pPr/>
              <a:t>‹#›</a:t>
            </a:fld>
            <a:endParaRPr lang="en-US" altLang="en-US" dirty="0"/>
          </a:p>
        </p:txBody>
      </p:sp>
    </p:spTree>
    <p:extLst>
      <p:ext uri="{BB962C8B-B14F-4D97-AF65-F5344CB8AC3E}">
        <p14:creationId xmlns:p14="http://schemas.microsoft.com/office/powerpoint/2010/main" val="18280088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5209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DF9DE-3BBF-468C-8B3F-BBF7C44169CD}"/>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7FCBEAC3-1571-41F6-93F3-2B77EFCF818C}"/>
              </a:ext>
            </a:extLst>
          </p:cNvPr>
          <p:cNvSpPr txBox="1">
            <a:spLocks noChangeArrowheads="1"/>
          </p:cNvSpPr>
          <p:nvPr userDrawn="1"/>
        </p:nvSpPr>
        <p:spPr bwMode="auto">
          <a:xfrm>
            <a:off x="685800" y="3505200"/>
            <a:ext cx="7772400" cy="622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dirty="0">
                <a:solidFill>
                  <a:srgbClr val="414042"/>
                </a:solidFill>
                <a:latin typeface="Trebuchet MS" pitchFamily="34" charset="0"/>
                <a:cs typeface="Arial" charset="0"/>
              </a:rPr>
              <a:t>To exit the queue, press *1 again. </a:t>
            </a:r>
            <a:endParaRPr lang="en-US" altLang="en-US" sz="1600" dirty="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B5BC2FD-1B82-4E56-A80C-39F8B8ED52E8}"/>
              </a:ext>
            </a:extLst>
          </p:cNvPr>
          <p:cNvSpPr>
            <a:spLocks noGrp="1"/>
          </p:cNvSpPr>
          <p:nvPr>
            <p:ph type="sldNum" sz="quarter" idx="12"/>
          </p:nvPr>
        </p:nvSpPr>
        <p:spPr/>
        <p:txBody>
          <a:bodyPr/>
          <a:lstStyle>
            <a:lvl1pPr>
              <a:defRPr/>
            </a:lvl1pPr>
          </a:lstStyle>
          <a:p>
            <a:fld id="{34DB92DC-F3EA-46A9-96D8-FB7B59B863E9}" type="slidenum">
              <a:rPr lang="en-US" altLang="en-US"/>
              <a:pPr/>
              <a:t>‹#›</a:t>
            </a:fld>
            <a:endParaRPr lang="en-US" altLang="en-US" dirty="0"/>
          </a:p>
        </p:txBody>
      </p:sp>
    </p:spTree>
    <p:extLst>
      <p:ext uri="{BB962C8B-B14F-4D97-AF65-F5344CB8AC3E}">
        <p14:creationId xmlns:p14="http://schemas.microsoft.com/office/powerpoint/2010/main" val="3566228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A09BF-C9B7-4536-9105-E3B154B3D29F}"/>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A299F9AE-AF2A-497D-BB10-327D823BD6C3}"/>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dirty="0">
                <a:solidFill>
                  <a:srgbClr val="414042"/>
                </a:solidFill>
                <a:latin typeface="Trebuchet MS" pitchFamily="34" charset="0"/>
                <a:cs typeface="Arial" charset="0"/>
              </a:rPr>
              <a:t>1-800-926-7926</a:t>
            </a:r>
          </a:p>
          <a:p>
            <a:pPr eaLnBrk="1" hangingPunct="1">
              <a:buFont typeface="Arial" charset="0"/>
              <a:buNone/>
              <a:defRPr/>
            </a:pPr>
            <a:r>
              <a:rPr lang="en-US" altLang="en-US" sz="1400" dirty="0">
                <a:solidFill>
                  <a:srgbClr val="414042"/>
                </a:solidFill>
                <a:latin typeface="Trebuchet MS" pitchFamily="34" charset="0"/>
                <a:cs typeface="Arial" charset="0"/>
                <a:hlinkClick r:id="rId2"/>
              </a:rPr>
              <a:t>www.straffordpub.com</a:t>
            </a:r>
            <a:endParaRPr lang="en-US" altLang="en-US" sz="1400" dirty="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0F6DEC7-8ED8-4047-9975-6020600861B5}"/>
              </a:ext>
            </a:extLst>
          </p:cNvPr>
          <p:cNvSpPr>
            <a:spLocks noGrp="1"/>
          </p:cNvSpPr>
          <p:nvPr>
            <p:ph type="sldNum" sz="quarter" idx="10"/>
          </p:nvPr>
        </p:nvSpPr>
        <p:spPr/>
        <p:txBody>
          <a:bodyPr/>
          <a:lstStyle>
            <a:lvl1pPr>
              <a:defRPr/>
            </a:lvl1pPr>
          </a:lstStyle>
          <a:p>
            <a:fld id="{2DBB0DC8-8ED1-4EAC-87E7-B19E33A6B431}" type="slidenum">
              <a:rPr lang="en-US" altLang="en-US"/>
              <a:pPr/>
              <a:t>‹#›</a:t>
            </a:fld>
            <a:endParaRPr lang="en-US" altLang="en-US" dirty="0"/>
          </a:p>
        </p:txBody>
      </p:sp>
    </p:spTree>
    <p:extLst>
      <p:ext uri="{BB962C8B-B14F-4D97-AF65-F5344CB8AC3E}">
        <p14:creationId xmlns:p14="http://schemas.microsoft.com/office/powerpoint/2010/main" val="544249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8DE8-5C49-483B-8379-4F7E5168D33C}"/>
              </a:ext>
            </a:extLst>
          </p:cNvPr>
          <p:cNvSpPr txBox="1">
            <a:spLocks/>
          </p:cNvSpPr>
          <p:nvPr userDrawn="1"/>
        </p:nvSpPr>
        <p:spPr bwMode="auto">
          <a:xfrm>
            <a:off x="914400" y="2438400"/>
            <a:ext cx="7772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000" i="1" kern="1200" dirty="0">
                <a:solidFill>
                  <a:srgbClr val="004B8D"/>
                </a:solidFill>
                <a:latin typeface="Trebuchet MS" panose="020B0603020202020204" pitchFamily="34" charset="0"/>
                <a:ea typeface="+mn-ea"/>
                <a:cs typeface="+mn-cs"/>
              </a:rPr>
              <a:t>Please watch for the Certification Process link to appear on your screen to complete the survey and request your certificate(s).</a:t>
            </a:r>
          </a:p>
        </p:txBody>
      </p:sp>
      <p:sp>
        <p:nvSpPr>
          <p:cNvPr id="6" name="Slide Number Placeholder 2">
            <a:extLst>
              <a:ext uri="{FF2B5EF4-FFF2-40B4-BE49-F238E27FC236}">
                <a16:creationId xmlns:a16="http://schemas.microsoft.com/office/drawing/2014/main" id="{24C0E1CC-423A-47C8-B43B-107A82313C08}"/>
              </a:ext>
            </a:extLst>
          </p:cNvPr>
          <p:cNvSpPr>
            <a:spLocks noGrp="1"/>
          </p:cNvSpPr>
          <p:nvPr>
            <p:ph type="sldNum" sz="quarter" idx="10"/>
          </p:nvPr>
        </p:nvSpPr>
        <p:spPr/>
        <p:txBody>
          <a:bodyPr/>
          <a:lstStyle>
            <a:lvl1pPr>
              <a:defRPr/>
            </a:lvl1pPr>
          </a:lstStyle>
          <a:p>
            <a:fld id="{BA9C0892-BBFA-47A7-9A07-F3C5238F5720}" type="slidenum">
              <a:rPr lang="en-US" altLang="en-US"/>
              <a:pPr/>
              <a:t>‹#›</a:t>
            </a:fld>
            <a:endParaRPr lang="en-US" altLang="en-US" dirty="0"/>
          </a:p>
        </p:txBody>
      </p:sp>
    </p:spTree>
    <p:extLst>
      <p:ext uri="{BB962C8B-B14F-4D97-AF65-F5344CB8AC3E}">
        <p14:creationId xmlns:p14="http://schemas.microsoft.com/office/powerpoint/2010/main" val="1421655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BA4061D-E50B-4F6B-939E-1690573F301D}"/>
              </a:ext>
            </a:extLst>
          </p:cNvPr>
          <p:cNvSpPr>
            <a:spLocks noGrp="1"/>
          </p:cNvSpPr>
          <p:nvPr>
            <p:ph type="sldNum" sz="quarter" idx="10"/>
          </p:nvPr>
        </p:nvSpPr>
        <p:spPr/>
        <p:txBody>
          <a:bodyPr/>
          <a:lstStyle>
            <a:lvl1pPr>
              <a:defRPr>
                <a:solidFill>
                  <a:srgbClr val="414042"/>
                </a:solidFill>
              </a:defRPr>
            </a:lvl1pPr>
          </a:lstStyle>
          <a:p>
            <a:fld id="{99B8AB94-4711-4D27-A2AF-9004162A3DEF}" type="slidenum">
              <a:rPr lang="en-US" altLang="en-US"/>
              <a:pPr/>
              <a:t>‹#›</a:t>
            </a:fld>
            <a:endParaRPr lang="en-US" altLang="en-US" dirty="0"/>
          </a:p>
        </p:txBody>
      </p:sp>
    </p:spTree>
    <p:extLst>
      <p:ext uri="{BB962C8B-B14F-4D97-AF65-F5344CB8AC3E}">
        <p14:creationId xmlns:p14="http://schemas.microsoft.com/office/powerpoint/2010/main" val="368235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C6C8F3-EA38-4110-9550-5D3599DD249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B36D5E1A-4B21-4E02-B067-1FA4D6BB8F9C}"/>
              </a:ext>
            </a:extLst>
          </p:cNvPr>
          <p:cNvSpPr>
            <a:spLocks noGrp="1"/>
          </p:cNvSpPr>
          <p:nvPr>
            <p:ph type="sldNum" sz="quarter" idx="10"/>
          </p:nvPr>
        </p:nvSpPr>
        <p:spPr/>
        <p:txBody>
          <a:bodyPr/>
          <a:lstStyle>
            <a:lvl1pPr>
              <a:defRPr/>
            </a:lvl1pPr>
          </a:lstStyle>
          <a:p>
            <a:fld id="{19D7928B-83BE-4BF5-BF91-E7FBE364F40E}" type="slidenum">
              <a:rPr lang="en-US" altLang="en-US"/>
              <a:pPr/>
              <a:t>‹#›</a:t>
            </a:fld>
            <a:endParaRPr lang="en-US" altLang="en-US" dirty="0"/>
          </a:p>
        </p:txBody>
      </p:sp>
    </p:spTree>
    <p:extLst>
      <p:ext uri="{BB962C8B-B14F-4D97-AF65-F5344CB8AC3E}">
        <p14:creationId xmlns:p14="http://schemas.microsoft.com/office/powerpoint/2010/main" val="557701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979C038-768D-4559-862D-7DC626BE7ACE}"/>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0834546B-E87E-44D9-B053-594DB3236EAF}"/>
              </a:ext>
            </a:extLst>
          </p:cNvPr>
          <p:cNvSpPr>
            <a:spLocks noGrp="1"/>
          </p:cNvSpPr>
          <p:nvPr>
            <p:ph type="sldNum" sz="quarter" idx="10"/>
          </p:nvPr>
        </p:nvSpPr>
        <p:spPr/>
        <p:txBody>
          <a:bodyPr/>
          <a:lstStyle>
            <a:lvl1pPr>
              <a:defRPr/>
            </a:lvl1pPr>
          </a:lstStyle>
          <a:p>
            <a:fld id="{267D9251-032D-41C5-930F-D12367FA5A6C}" type="slidenum">
              <a:rPr lang="en-US" altLang="en-US"/>
              <a:pPr/>
              <a:t>‹#›</a:t>
            </a:fld>
            <a:endParaRPr lang="en-US" altLang="en-US" dirty="0"/>
          </a:p>
        </p:txBody>
      </p:sp>
    </p:spTree>
    <p:extLst>
      <p:ext uri="{BB962C8B-B14F-4D97-AF65-F5344CB8AC3E}">
        <p14:creationId xmlns:p14="http://schemas.microsoft.com/office/powerpoint/2010/main" val="4053455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48204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B105BF-8BF1-413A-959B-690C59EFCE0C}"/>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cs typeface="Arial" charset="0"/>
              </a:rPr>
              <a:t>Q&amp;A</a:t>
            </a:r>
          </a:p>
        </p:txBody>
      </p:sp>
      <p:sp>
        <p:nvSpPr>
          <p:cNvPr id="4" name="TextBox 7">
            <a:extLst>
              <a:ext uri="{FF2B5EF4-FFF2-40B4-BE49-F238E27FC236}">
                <a16:creationId xmlns:a16="http://schemas.microsoft.com/office/drawing/2014/main" id="{0D164014-BE9F-4BFC-8DCB-DC8265C58F41}"/>
              </a:ext>
            </a:extLst>
          </p:cNvPr>
          <p:cNvSpPr txBox="1">
            <a:spLocks noChangeArrowheads="1"/>
          </p:cNvSpPr>
          <p:nvPr userDrawn="1"/>
        </p:nvSpPr>
        <p:spPr bwMode="auto">
          <a:xfrm>
            <a:off x="685800" y="3505200"/>
            <a:ext cx="7772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2000"/>
              </a:lnSpc>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To ask a question from your touchtone phone, press *1. </a:t>
            </a:r>
          </a:p>
          <a:p>
            <a:pPr eaLnBrk="1" hangingPunct="1">
              <a:lnSpc>
                <a:spcPct val="112000"/>
              </a:lnSpc>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To exit the queue, press *1 again. </a:t>
            </a: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FF822433-3925-4511-9DB6-F618273D1F13}"/>
              </a:ext>
            </a:extLst>
          </p:cNvPr>
          <p:cNvSpPr>
            <a:spLocks noGrp="1"/>
          </p:cNvSpPr>
          <p:nvPr>
            <p:ph type="sldNum" sz="quarter" idx="12"/>
          </p:nvPr>
        </p:nvSpPr>
        <p:spPr/>
        <p:txBody>
          <a:bodyPr/>
          <a:lstStyle>
            <a:lvl1pPr>
              <a:defRPr/>
            </a:lvl1pPr>
          </a:lstStyle>
          <a:p>
            <a:fld id="{073DBE3E-06B3-4529-9CDE-F29D9ABEF2D0}" type="slidenum">
              <a:rPr lang="en-US" altLang="en-US"/>
              <a:pPr/>
              <a:t>‹#›</a:t>
            </a:fld>
            <a:endParaRPr lang="en-US" altLang="en-US" dirty="0"/>
          </a:p>
        </p:txBody>
      </p:sp>
    </p:spTree>
    <p:extLst>
      <p:ext uri="{BB962C8B-B14F-4D97-AF65-F5344CB8AC3E}">
        <p14:creationId xmlns:p14="http://schemas.microsoft.com/office/powerpoint/2010/main" val="10821186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05ADBF-3748-4406-B06B-84D52AEFD91E}"/>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sz="6500" i="1" dirty="0">
                <a:solidFill>
                  <a:srgbClr val="004B8D"/>
                </a:solidFill>
                <a:latin typeface="Adobe Garamond Pro" pitchFamily="18" charset="0"/>
                <a:cs typeface="Arial" charset="0"/>
              </a:rPr>
              <a:t>Thanks.</a:t>
            </a:r>
          </a:p>
        </p:txBody>
      </p:sp>
      <p:sp>
        <p:nvSpPr>
          <p:cNvPr id="4" name="TextBox 7">
            <a:extLst>
              <a:ext uri="{FF2B5EF4-FFF2-40B4-BE49-F238E27FC236}">
                <a16:creationId xmlns:a16="http://schemas.microsoft.com/office/drawing/2014/main" id="{505EBF5E-AFA8-4F79-90E0-5416D8B22539}"/>
              </a:ext>
            </a:extLst>
          </p:cNvPr>
          <p:cNvSpPr txBox="1">
            <a:spLocks noChangeArrowheads="1"/>
          </p:cNvSpPr>
          <p:nvPr userDrawn="1"/>
        </p:nvSpPr>
        <p:spPr bwMode="auto">
          <a:xfrm>
            <a:off x="685800" y="4876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rPr>
              <a:t>Strafford Publications, Inc.</a:t>
            </a:r>
          </a:p>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rPr>
              <a:t>1-800-926-7926</a:t>
            </a:r>
          </a:p>
          <a:p>
            <a:pPr eaLnBrk="1" hangingPunct="1">
              <a:buFont typeface="Arial" panose="020B0604020202020204" pitchFamily="34" charset="0"/>
              <a:buNone/>
            </a:pPr>
            <a:r>
              <a:rPr lang="en-US" altLang="en-US" sz="1400" dirty="0">
                <a:solidFill>
                  <a:srgbClr val="414042"/>
                </a:solidFill>
                <a:latin typeface="Trebuchet MS" panose="020B0603020202020204" pitchFamily="34" charset="0"/>
                <a:cs typeface="Arial" panose="020B0604020202020204" pitchFamily="34" charset="0"/>
                <a:hlinkClick r:id="rId2"/>
              </a:rPr>
              <a:t>www.straffordpub.com</a:t>
            </a:r>
            <a:endParaRPr lang="en-US" altLang="en-US" sz="1400" dirty="0">
              <a:solidFill>
                <a:srgbClr val="414042"/>
              </a:solidFill>
              <a:latin typeface="Trebuchet MS" panose="020B0603020202020204" pitchFamily="34" charset="0"/>
              <a:cs typeface="Arial" panose="020B0604020202020204" pitchFamily="34"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BAD55FD6-EEA1-49B4-9ADE-B031D07CE58A}"/>
              </a:ext>
            </a:extLst>
          </p:cNvPr>
          <p:cNvSpPr>
            <a:spLocks noGrp="1"/>
          </p:cNvSpPr>
          <p:nvPr>
            <p:ph type="sldNum" sz="quarter" idx="10"/>
          </p:nvPr>
        </p:nvSpPr>
        <p:spPr/>
        <p:txBody>
          <a:bodyPr/>
          <a:lstStyle>
            <a:lvl1pPr>
              <a:defRPr/>
            </a:lvl1pPr>
          </a:lstStyle>
          <a:p>
            <a:fld id="{CE0AA626-6AA1-45FB-8A09-64EA9DBBC532}" type="slidenum">
              <a:rPr lang="en-US" altLang="en-US"/>
              <a:pPr/>
              <a:t>‹#›</a:t>
            </a:fld>
            <a:endParaRPr lang="en-US" altLang="en-US" dirty="0"/>
          </a:p>
        </p:txBody>
      </p:sp>
    </p:spTree>
    <p:extLst>
      <p:ext uri="{BB962C8B-B14F-4D97-AF65-F5344CB8AC3E}">
        <p14:creationId xmlns:p14="http://schemas.microsoft.com/office/powerpoint/2010/main" val="2020534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F414-6ACC-4DC9-B7AA-EA3DDA2DECC2}"/>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sz="3500" i="1" dirty="0">
                <a:solidFill>
                  <a:srgbClr val="004B8D"/>
                </a:solidFill>
                <a:latin typeface="Adobe Garamond Pro" pitchFamily="18" charset="0"/>
                <a:cs typeface="Arial" charset="0"/>
              </a:rPr>
              <a:t>Tell us how we did!</a:t>
            </a:r>
          </a:p>
        </p:txBody>
      </p:sp>
      <p:grpSp>
        <p:nvGrpSpPr>
          <p:cNvPr id="3" name="Group 11">
            <a:extLst>
              <a:ext uri="{FF2B5EF4-FFF2-40B4-BE49-F238E27FC236}">
                <a16:creationId xmlns:a16="http://schemas.microsoft.com/office/drawing/2014/main" id="{2272321E-E1AA-4C59-9EF1-AE09B2B2E190}"/>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9ACDC455-4607-45E6-8437-A5FB6CAE9F13}"/>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9">
              <a:extLst>
                <a:ext uri="{FF2B5EF4-FFF2-40B4-BE49-F238E27FC236}">
                  <a16:creationId xmlns:a16="http://schemas.microsoft.com/office/drawing/2014/main" id="{606ECD15-E13A-4380-B0ED-5386F0BA227D}"/>
                </a:ext>
              </a:extLst>
            </p:cNvPr>
            <p:cNvSpPr txBox="1">
              <a:spLocks noChangeArrowheads="1"/>
            </p:cNvSpPr>
            <p:nvPr userDrawn="1"/>
          </p:nvSpPr>
          <p:spPr bwMode="auto">
            <a:xfrm>
              <a:off x="5257800" y="1916459"/>
              <a:ext cx="2667000" cy="212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2000"/>
                </a:lnSpc>
                <a:spcBef>
                  <a:spcPct val="20000"/>
                </a:spcBef>
                <a:buClr>
                  <a:srgbClr val="004B8D"/>
                </a:buClr>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Please complete a brief survey of this program.</a:t>
              </a:r>
            </a:p>
            <a:p>
              <a:pPr>
                <a:lnSpc>
                  <a:spcPct val="112000"/>
                </a:lnSpc>
                <a:spcBef>
                  <a:spcPct val="20000"/>
                </a:spcBef>
                <a:buClr>
                  <a:srgbClr val="004B8D"/>
                </a:buClr>
                <a:buFont typeface="Arial" panose="020B0604020202020204" pitchFamily="34" charset="0"/>
                <a:buNone/>
              </a:pPr>
              <a:endParaRPr lang="en-US" altLang="en-US" sz="1600" dirty="0">
                <a:solidFill>
                  <a:srgbClr val="414042"/>
                </a:solidFill>
                <a:latin typeface="Trebuchet MS" panose="020B0603020202020204" pitchFamily="34" charset="0"/>
                <a:cs typeface="Arial" panose="020B0604020202020204" pitchFamily="34" charset="0"/>
              </a:endParaRPr>
            </a:p>
            <a:p>
              <a:pPr>
                <a:lnSpc>
                  <a:spcPct val="112000"/>
                </a:lnSpc>
                <a:spcBef>
                  <a:spcPct val="20000"/>
                </a:spcBef>
                <a:buClr>
                  <a:srgbClr val="004B8D"/>
                </a:buClr>
                <a:buFont typeface="Arial" panose="020B0604020202020204" pitchFamily="34" charset="0"/>
                <a:buNone/>
              </a:pPr>
              <a:r>
                <a:rPr lang="en-US" altLang="en-US" sz="1600" dirty="0">
                  <a:solidFill>
                    <a:srgbClr val="414042"/>
                  </a:solidFill>
                  <a:latin typeface="Trebuchet MS" panose="020B0603020202020204" pitchFamily="34" charset="0"/>
                  <a:cs typeface="Arial" panose="020B0604020202020204" pitchFamily="34" charset="0"/>
                </a:rPr>
                <a:t>Look for our 'Thank You' email (which you should receive shortly) for details and the survey link!</a:t>
              </a:r>
              <a:endParaRPr lang="en-US" altLang="en-US" sz="2000" dirty="0">
                <a:solidFill>
                  <a:srgbClr val="414042"/>
                </a:solidFill>
                <a:cs typeface="Arial" panose="020B0604020202020204" pitchFamily="34" charset="0"/>
              </a:endParaRPr>
            </a:p>
          </p:txBody>
        </p:sp>
      </p:grpSp>
      <p:sp>
        <p:nvSpPr>
          <p:cNvPr id="6" name="Slide Number Placeholder 2">
            <a:extLst>
              <a:ext uri="{FF2B5EF4-FFF2-40B4-BE49-F238E27FC236}">
                <a16:creationId xmlns:a16="http://schemas.microsoft.com/office/drawing/2014/main" id="{C4647F9E-3FD2-40C4-B30C-DF0E9B3A2362}"/>
              </a:ext>
            </a:extLst>
          </p:cNvPr>
          <p:cNvSpPr>
            <a:spLocks noGrp="1"/>
          </p:cNvSpPr>
          <p:nvPr>
            <p:ph type="sldNum" sz="quarter" idx="10"/>
          </p:nvPr>
        </p:nvSpPr>
        <p:spPr/>
        <p:txBody>
          <a:bodyPr/>
          <a:lstStyle>
            <a:lvl1pPr>
              <a:defRPr/>
            </a:lvl1pPr>
          </a:lstStyle>
          <a:p>
            <a:fld id="{9B719738-3B8B-473F-A02B-DA7C93B24E63}" type="slidenum">
              <a:rPr lang="en-US" altLang="en-US"/>
              <a:pPr/>
              <a:t>‹#›</a:t>
            </a:fld>
            <a:endParaRPr lang="en-US" altLang="en-US" dirty="0"/>
          </a:p>
        </p:txBody>
      </p:sp>
    </p:spTree>
    <p:extLst>
      <p:ext uri="{BB962C8B-B14F-4D97-AF65-F5344CB8AC3E}">
        <p14:creationId xmlns:p14="http://schemas.microsoft.com/office/powerpoint/2010/main" val="19230746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D4E52766-1B21-47BF-A487-6460DFFBA49D}"/>
              </a:ext>
            </a:extLst>
          </p:cNvPr>
          <p:cNvSpPr>
            <a:spLocks noGrp="1"/>
          </p:cNvSpPr>
          <p:nvPr>
            <p:ph type="sldNum" sz="quarter" idx="10"/>
          </p:nvPr>
        </p:nvSpPr>
        <p:spPr/>
        <p:txBody>
          <a:bodyPr/>
          <a:lstStyle>
            <a:lvl1pPr>
              <a:defRPr>
                <a:solidFill>
                  <a:srgbClr val="414042"/>
                </a:solidFill>
              </a:defRPr>
            </a:lvl1pPr>
          </a:lstStyle>
          <a:p>
            <a:fld id="{6F3C5611-AC40-4BCA-A521-D8E8B8E2BE6F}" type="slidenum">
              <a:rPr lang="en-US" altLang="en-US"/>
              <a:pPr/>
              <a:t>‹#›</a:t>
            </a:fld>
            <a:endParaRPr lang="en-US" altLang="en-US" dirty="0"/>
          </a:p>
        </p:txBody>
      </p:sp>
    </p:spTree>
    <p:extLst>
      <p:ext uri="{BB962C8B-B14F-4D97-AF65-F5344CB8AC3E}">
        <p14:creationId xmlns:p14="http://schemas.microsoft.com/office/powerpoint/2010/main" val="3818277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Housekeeping (Bullets)">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3EC92E0-36A0-444A-A583-EBDC40E506A6}"/>
              </a:ext>
            </a:extLst>
          </p:cNvPr>
          <p:cNvCxnSpPr/>
          <p:nvPr userDrawn="1"/>
        </p:nvCxnSpPr>
        <p:spPr>
          <a:xfrm>
            <a:off x="685800" y="1600200"/>
            <a:ext cx="7772400" cy="1588"/>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685800" y="987552"/>
            <a:ext cx="7772400" cy="457200"/>
          </a:xfrm>
        </p:spPr>
        <p:txBody>
          <a:bodyPr>
            <a:normAutofit/>
          </a:bodyPr>
          <a:lstStyle>
            <a:lvl1pPr>
              <a:defRPr sz="2200" i="1">
                <a:solidFill>
                  <a:schemeClr val="bg1">
                    <a:lumMod val="50000"/>
                  </a:schemeClr>
                </a:solidFill>
                <a:latin typeface="Adobe Garamond Pro" pitchFamily="18"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None/>
              <a:defRPr sz="1500"/>
            </a:lvl1pPr>
            <a:lvl2pPr marL="347472" indent="-347472">
              <a:buFont typeface="Arial" pitchFamily="34" charset="0"/>
              <a:buChar char="•"/>
              <a:defRPr lang="en-US" dirty="0" smtClean="0"/>
            </a:lvl2pPr>
            <a:lvl3pPr>
              <a:buFont typeface="Trebuchet MS" pitchFamily="34" charset="0"/>
              <a:buChar char="―"/>
              <a:defRPr/>
            </a:lvl3pPr>
            <a:lvl4pPr>
              <a:buFont typeface="Trebuchet MS" pitchFamily="34" charset="0"/>
              <a:buChar char="―"/>
              <a:defRPr/>
            </a:lvl4pPr>
            <a:lvl5pPr>
              <a:buFont typeface="Trebuchet MS" pitchFamily="34" charset="0"/>
              <a:buChar char="―"/>
              <a:defRPr/>
            </a:lvl5pPr>
          </a:lstStyle>
          <a:p>
            <a:pPr lvl="0"/>
            <a:r>
              <a:rPr lang="en-US" dirty="0"/>
              <a:t>Click to edit Master text styles</a:t>
            </a:r>
          </a:p>
          <a:p>
            <a:pPr lvl="1"/>
            <a:r>
              <a:rPr lang="en-US" dirty="0"/>
              <a:t>Second level</a:t>
            </a:r>
          </a:p>
          <a:p>
            <a:pPr lvl="1"/>
            <a:r>
              <a:rPr lang="en-US" dirty="0"/>
              <a:t>Third level</a:t>
            </a:r>
          </a:p>
          <a:p>
            <a:pPr lvl="2"/>
            <a:r>
              <a:rPr lang="en-US" dirty="0"/>
              <a:t>Fourth level</a:t>
            </a:r>
          </a:p>
          <a:p>
            <a:pPr lvl="3"/>
            <a:r>
              <a:rPr lang="en-US" dirty="0"/>
              <a:t>Fifth level</a:t>
            </a:r>
          </a:p>
        </p:txBody>
      </p:sp>
      <p:sp>
        <p:nvSpPr>
          <p:cNvPr id="5" name="Slide Number Placeholder 5">
            <a:extLst>
              <a:ext uri="{FF2B5EF4-FFF2-40B4-BE49-F238E27FC236}">
                <a16:creationId xmlns:a16="http://schemas.microsoft.com/office/drawing/2014/main" id="{FC8E14AD-590C-4C20-BF0F-7B150D5FD8D6}"/>
              </a:ext>
            </a:extLst>
          </p:cNvPr>
          <p:cNvSpPr>
            <a:spLocks noGrp="1"/>
          </p:cNvSpPr>
          <p:nvPr>
            <p:ph type="sldNum" sz="quarter" idx="10"/>
          </p:nvPr>
        </p:nvSpPr>
        <p:spPr/>
        <p:txBody>
          <a:bodyPr/>
          <a:lstStyle>
            <a:lvl1pPr>
              <a:defRPr/>
            </a:lvl1pPr>
          </a:lstStyle>
          <a:p>
            <a:fld id="{16A9A7F1-D964-455E-93EB-50A1EFF460C2}" type="slidenum">
              <a:rPr lang="en-US" altLang="en-US"/>
              <a:pPr/>
              <a:t>‹#›</a:t>
            </a:fld>
            <a:endParaRPr lang="en-US" altLang="en-US" dirty="0"/>
          </a:p>
        </p:txBody>
      </p:sp>
    </p:spTree>
    <p:extLst>
      <p:ext uri="{BB962C8B-B14F-4D97-AF65-F5344CB8AC3E}">
        <p14:creationId xmlns:p14="http://schemas.microsoft.com/office/powerpoint/2010/main" val="45011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DF9DE-3BBF-468C-8B3F-BBF7C44169CD}"/>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Q&amp;A</a:t>
            </a:r>
          </a:p>
        </p:txBody>
      </p:sp>
      <p:sp>
        <p:nvSpPr>
          <p:cNvPr id="4" name="TextBox 3">
            <a:extLst>
              <a:ext uri="{FF2B5EF4-FFF2-40B4-BE49-F238E27FC236}">
                <a16:creationId xmlns:a16="http://schemas.microsoft.com/office/drawing/2014/main" id="{7FCBEAC3-1571-41F6-93F3-2B77EFCF818C}"/>
              </a:ext>
            </a:extLst>
          </p:cNvPr>
          <p:cNvSpPr txBox="1">
            <a:spLocks noChangeArrowheads="1"/>
          </p:cNvSpPr>
          <p:nvPr userDrawn="1"/>
        </p:nvSpPr>
        <p:spPr bwMode="auto">
          <a:xfrm>
            <a:off x="685800" y="3505200"/>
            <a:ext cx="7772400" cy="6223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12000"/>
              </a:lnSpc>
              <a:buFont typeface="Arial" charset="0"/>
              <a:buNone/>
              <a:defRPr/>
            </a:pPr>
            <a:r>
              <a:rPr lang="en-US" altLang="en-US" sz="1600" dirty="0">
                <a:solidFill>
                  <a:srgbClr val="414042"/>
                </a:solidFill>
                <a:latin typeface="Trebuchet MS" pitchFamily="34" charset="0"/>
                <a:cs typeface="Arial" charset="0"/>
              </a:rPr>
              <a:t>To ask a question from your touchtone phone, press *1. </a:t>
            </a:r>
          </a:p>
          <a:p>
            <a:pPr eaLnBrk="1" hangingPunct="1">
              <a:lnSpc>
                <a:spcPct val="112000"/>
              </a:lnSpc>
              <a:buFont typeface="Arial" charset="0"/>
              <a:buNone/>
              <a:defRPr/>
            </a:pPr>
            <a:r>
              <a:rPr lang="en-US" altLang="en-US" sz="1600" dirty="0">
                <a:solidFill>
                  <a:srgbClr val="414042"/>
                </a:solidFill>
                <a:latin typeface="Trebuchet MS" pitchFamily="34" charset="0"/>
                <a:cs typeface="Arial" charset="0"/>
              </a:rPr>
              <a:t>To exit the queue, press *1 again. </a:t>
            </a:r>
            <a:endParaRPr lang="en-US" altLang="en-US" sz="1600" dirty="0">
              <a:solidFill>
                <a:srgbClr val="414042"/>
              </a:solidFill>
              <a:latin typeface="Trebuchet MS" pitchFamily="34" charset="0"/>
            </a:endParaRPr>
          </a:p>
        </p:txBody>
      </p:sp>
      <p:sp>
        <p:nvSpPr>
          <p:cNvPr id="12" name="Text Placeholder 11"/>
          <p:cNvSpPr>
            <a:spLocks noGrp="1"/>
          </p:cNvSpPr>
          <p:nvPr>
            <p:ph type="body" sz="quarter" idx="11"/>
          </p:nvPr>
        </p:nvSpPr>
        <p:spPr>
          <a:xfrm>
            <a:off x="685800" y="4224528"/>
            <a:ext cx="7772400" cy="1719072"/>
          </a:xfrm>
        </p:spPr>
        <p:txBody>
          <a:bodyPr tIns="91440" bIns="91440"/>
          <a:lstStyle>
            <a:lvl1pPr marL="0" marR="0" indent="0" algn="l" defTabSz="914400" rtl="0" eaLnBrk="0" fontAlgn="base" latinLnBrk="0" hangingPunct="0">
              <a:lnSpc>
                <a:spcPct val="112000"/>
              </a:lnSpc>
              <a:spcBef>
                <a:spcPts val="0"/>
              </a:spcBef>
              <a:spcAft>
                <a:spcPct val="0"/>
              </a:spcAft>
              <a:buClr>
                <a:srgbClr val="004B8D"/>
              </a:buClr>
              <a:buSzTx/>
              <a:buFont typeface="Arial" charset="0"/>
              <a:buNone/>
              <a:tabLst/>
              <a:defRPr sz="1600"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B5BC2FD-1B82-4E56-A80C-39F8B8ED52E8}"/>
              </a:ext>
            </a:extLst>
          </p:cNvPr>
          <p:cNvSpPr>
            <a:spLocks noGrp="1"/>
          </p:cNvSpPr>
          <p:nvPr>
            <p:ph type="sldNum" sz="quarter" idx="12"/>
          </p:nvPr>
        </p:nvSpPr>
        <p:spPr/>
        <p:txBody>
          <a:bodyPr/>
          <a:lstStyle>
            <a:lvl1pPr>
              <a:defRPr/>
            </a:lvl1pPr>
          </a:lstStyle>
          <a:p>
            <a:fld id="{34DB92DC-F3EA-46A9-96D8-FB7B59B863E9}" type="slidenum">
              <a:rPr lang="en-US" altLang="en-US"/>
              <a:pPr/>
              <a:t>‹#›</a:t>
            </a:fld>
            <a:endParaRPr lang="en-US" altLang="en-US" dirty="0"/>
          </a:p>
        </p:txBody>
      </p:sp>
    </p:spTree>
    <p:extLst>
      <p:ext uri="{BB962C8B-B14F-4D97-AF65-F5344CB8AC3E}">
        <p14:creationId xmlns:p14="http://schemas.microsoft.com/office/powerpoint/2010/main" val="572208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A09BF-C9B7-4536-9105-E3B154B3D29F}"/>
              </a:ext>
            </a:extLst>
          </p:cNvPr>
          <p:cNvSpPr txBox="1">
            <a:spLocks noChangeArrowheads="1"/>
          </p:cNvSpPr>
          <p:nvPr userDrawn="1"/>
        </p:nvSpPr>
        <p:spPr bwMode="auto">
          <a:xfrm>
            <a:off x="685800" y="2260600"/>
            <a:ext cx="7696200" cy="1092200"/>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en-US" altLang="en-US" sz="6500" i="1" dirty="0">
                <a:solidFill>
                  <a:srgbClr val="004B8D"/>
                </a:solidFill>
                <a:latin typeface="Adobe Garamond Pro" pitchFamily="18" charset="0"/>
              </a:rPr>
              <a:t>Thanks.</a:t>
            </a:r>
          </a:p>
        </p:txBody>
      </p:sp>
      <p:sp>
        <p:nvSpPr>
          <p:cNvPr id="4" name="TextBox 3">
            <a:extLst>
              <a:ext uri="{FF2B5EF4-FFF2-40B4-BE49-F238E27FC236}">
                <a16:creationId xmlns:a16="http://schemas.microsoft.com/office/drawing/2014/main" id="{A299F9AE-AF2A-497D-BB10-327D823BD6C3}"/>
              </a:ext>
            </a:extLst>
          </p:cNvPr>
          <p:cNvSpPr txBox="1">
            <a:spLocks noChangeArrowheads="1"/>
          </p:cNvSpPr>
          <p:nvPr userDrawn="1"/>
        </p:nvSpPr>
        <p:spPr bwMode="auto">
          <a:xfrm>
            <a:off x="685800" y="4876800"/>
            <a:ext cx="7772400" cy="7381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defRPr/>
            </a:pPr>
            <a:r>
              <a:rPr lang="en-US" altLang="en-US" sz="1400" dirty="0">
                <a:solidFill>
                  <a:srgbClr val="414042"/>
                </a:solidFill>
                <a:latin typeface="Trebuchet MS" pitchFamily="34" charset="0"/>
                <a:cs typeface="Arial" charset="0"/>
              </a:rPr>
              <a:t>Strafford Publications, Inc.</a:t>
            </a:r>
          </a:p>
          <a:p>
            <a:pPr eaLnBrk="1" hangingPunct="1">
              <a:buFont typeface="Arial" charset="0"/>
              <a:buNone/>
              <a:defRPr/>
            </a:pPr>
            <a:r>
              <a:rPr lang="en-US" altLang="en-US" sz="1400" dirty="0">
                <a:solidFill>
                  <a:srgbClr val="414042"/>
                </a:solidFill>
                <a:latin typeface="Trebuchet MS" pitchFamily="34" charset="0"/>
                <a:cs typeface="Arial" charset="0"/>
              </a:rPr>
              <a:t>1-800-926-7926</a:t>
            </a:r>
          </a:p>
          <a:p>
            <a:pPr eaLnBrk="1" hangingPunct="1">
              <a:buFont typeface="Arial" charset="0"/>
              <a:buNone/>
              <a:defRPr/>
            </a:pPr>
            <a:r>
              <a:rPr lang="en-US" altLang="en-US" sz="1400" dirty="0">
                <a:solidFill>
                  <a:srgbClr val="414042"/>
                </a:solidFill>
                <a:latin typeface="Trebuchet MS" pitchFamily="34" charset="0"/>
                <a:cs typeface="Arial" charset="0"/>
                <a:hlinkClick r:id="rId2"/>
              </a:rPr>
              <a:t>www.straffordpub.com</a:t>
            </a:r>
            <a:endParaRPr lang="en-US" altLang="en-US" sz="1400" dirty="0">
              <a:solidFill>
                <a:srgbClr val="414042"/>
              </a:solidFill>
              <a:latin typeface="Trebuchet MS" pitchFamily="34" charset="0"/>
              <a:cs typeface="Arial" charset="0"/>
            </a:endParaRPr>
          </a:p>
        </p:txBody>
      </p:sp>
      <p:sp>
        <p:nvSpPr>
          <p:cNvPr id="7" name="Content Placeholder 2"/>
          <p:cNvSpPr>
            <a:spLocks noGrp="1"/>
          </p:cNvSpPr>
          <p:nvPr>
            <p:ph idx="1"/>
          </p:nvPr>
        </p:nvSpPr>
        <p:spPr>
          <a:xfrm>
            <a:off x="685800" y="3502152"/>
            <a:ext cx="7772400" cy="1146048"/>
          </a:xfrm>
        </p:spPr>
        <p:txBody>
          <a:bodyPr tIns="45720"/>
          <a:lstStyle>
            <a:lvl1pPr marL="0" indent="0" algn="l" rtl="0" eaLnBrk="1" fontAlgn="base" hangingPunct="1">
              <a:lnSpc>
                <a:spcPct val="113000"/>
              </a:lnSpc>
              <a:spcBef>
                <a:spcPct val="0"/>
              </a:spcBef>
              <a:spcAft>
                <a:spcPct val="0"/>
              </a:spcAft>
              <a:buFont typeface="Arial" charset="0"/>
              <a:buNone/>
              <a:defRPr lang="en-US" sz="1300" b="0" i="0" kern="1200" baseline="0" dirty="0" smtClean="0">
                <a:solidFill>
                  <a:srgbClr val="414042"/>
                </a:solidFill>
                <a:latin typeface="Trebuchet MS" pitchFamily="34" charset="0"/>
                <a:ea typeface="+mn-ea"/>
                <a:cs typeface="Arial" pitchFamily="34" charset="0"/>
              </a:defRPr>
            </a:lvl1pPr>
            <a:lvl2pPr marL="0" indent="0">
              <a:buNone/>
              <a:defRPr sz="1300" b="0" i="0"/>
            </a:lvl2pPr>
            <a:lvl3pPr marL="0" indent="0">
              <a:buNone/>
              <a:defRPr sz="1600" b="0" i="0" baseline="0"/>
            </a:lvl3pPr>
            <a:lvl4pPr>
              <a:buNone/>
              <a:defRPr/>
            </a:lvl4pPr>
            <a:lvl5pPr>
              <a:buNone/>
              <a:defRPr/>
            </a:lvl5pPr>
          </a:lstStyle>
          <a:p>
            <a:pPr lvl="0"/>
            <a:r>
              <a:rPr lang="en-US"/>
              <a:t>Click to edit Master text styles</a:t>
            </a:r>
          </a:p>
        </p:txBody>
      </p:sp>
      <p:sp>
        <p:nvSpPr>
          <p:cNvPr id="5" name="Slide Number Placeholder 5">
            <a:extLst>
              <a:ext uri="{FF2B5EF4-FFF2-40B4-BE49-F238E27FC236}">
                <a16:creationId xmlns:a16="http://schemas.microsoft.com/office/drawing/2014/main" id="{30F6DEC7-8ED8-4047-9975-6020600861B5}"/>
              </a:ext>
            </a:extLst>
          </p:cNvPr>
          <p:cNvSpPr>
            <a:spLocks noGrp="1"/>
          </p:cNvSpPr>
          <p:nvPr>
            <p:ph type="sldNum" sz="quarter" idx="10"/>
          </p:nvPr>
        </p:nvSpPr>
        <p:spPr/>
        <p:txBody>
          <a:bodyPr/>
          <a:lstStyle>
            <a:lvl1pPr>
              <a:defRPr/>
            </a:lvl1pPr>
          </a:lstStyle>
          <a:p>
            <a:fld id="{2DBB0DC8-8ED1-4EAC-87E7-B19E33A6B431}" type="slidenum">
              <a:rPr lang="en-US" altLang="en-US"/>
              <a:pPr/>
              <a:t>‹#›</a:t>
            </a:fld>
            <a:endParaRPr lang="en-US" altLang="en-US" dirty="0"/>
          </a:p>
        </p:txBody>
      </p:sp>
    </p:spTree>
    <p:extLst>
      <p:ext uri="{BB962C8B-B14F-4D97-AF65-F5344CB8AC3E}">
        <p14:creationId xmlns:p14="http://schemas.microsoft.com/office/powerpoint/2010/main" val="255129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m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8DE8-5C49-483B-8379-4F7E5168D33C}"/>
              </a:ext>
            </a:extLst>
          </p:cNvPr>
          <p:cNvSpPr txBox="1">
            <a:spLocks/>
          </p:cNvSpPr>
          <p:nvPr userDrawn="1"/>
        </p:nvSpPr>
        <p:spPr bwMode="auto">
          <a:xfrm>
            <a:off x="304800" y="2438400"/>
            <a:ext cx="4343400" cy="990600"/>
          </a:xfrm>
          <a:prstGeom prst="rect">
            <a:avLst/>
          </a:prstGeom>
          <a:noFill/>
          <a:ln>
            <a:noFill/>
          </a:ln>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en-US" altLang="en-US" sz="3500" i="1" dirty="0">
                <a:solidFill>
                  <a:srgbClr val="004B8D"/>
                </a:solidFill>
                <a:latin typeface="Adobe Garamond Pro" pitchFamily="18" charset="0"/>
              </a:rPr>
              <a:t>Tell us how we did!</a:t>
            </a:r>
          </a:p>
        </p:txBody>
      </p:sp>
      <p:grpSp>
        <p:nvGrpSpPr>
          <p:cNvPr id="3" name="Group 11">
            <a:extLst>
              <a:ext uri="{FF2B5EF4-FFF2-40B4-BE49-F238E27FC236}">
                <a16:creationId xmlns:a16="http://schemas.microsoft.com/office/drawing/2014/main" id="{017A03BF-FBBA-4741-86AD-75876208FDF9}"/>
              </a:ext>
            </a:extLst>
          </p:cNvPr>
          <p:cNvGrpSpPr>
            <a:grpSpLocks/>
          </p:cNvGrpSpPr>
          <p:nvPr userDrawn="1"/>
        </p:nvGrpSpPr>
        <p:grpSpPr bwMode="auto">
          <a:xfrm>
            <a:off x="5029200" y="1247775"/>
            <a:ext cx="3352800" cy="3476625"/>
            <a:chOff x="4572000" y="1248203"/>
            <a:chExt cx="3352800" cy="3476197"/>
          </a:xfrm>
        </p:grpSpPr>
        <p:sp>
          <p:nvSpPr>
            <p:cNvPr id="4" name="Left Brace 3">
              <a:extLst>
                <a:ext uri="{FF2B5EF4-FFF2-40B4-BE49-F238E27FC236}">
                  <a16:creationId xmlns:a16="http://schemas.microsoft.com/office/drawing/2014/main" id="{69862A73-0CD2-46E0-BD69-22EA5A08B008}"/>
                </a:ext>
              </a:extLst>
            </p:cNvPr>
            <p:cNvSpPr/>
            <p:nvPr userDrawn="1"/>
          </p:nvSpPr>
          <p:spPr>
            <a:xfrm>
              <a:off x="4572000" y="1248203"/>
              <a:ext cx="381000" cy="3476197"/>
            </a:xfrm>
            <a:prstGeom prst="leftBrace">
              <a:avLst>
                <a:gd name="adj1" fmla="val 49271"/>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srgbClr val="004B8D"/>
                </a:solidFill>
              </a:endParaRPr>
            </a:p>
          </p:txBody>
        </p:sp>
        <p:sp>
          <p:nvSpPr>
            <p:cNvPr id="5" name="TextBox 4">
              <a:extLst>
                <a:ext uri="{FF2B5EF4-FFF2-40B4-BE49-F238E27FC236}">
                  <a16:creationId xmlns:a16="http://schemas.microsoft.com/office/drawing/2014/main" id="{82F7F931-A6AC-42DE-A240-838233B50AB7}"/>
                </a:ext>
              </a:extLst>
            </p:cNvPr>
            <p:cNvSpPr txBox="1">
              <a:spLocks noChangeArrowheads="1"/>
            </p:cNvSpPr>
            <p:nvPr userDrawn="1"/>
          </p:nvSpPr>
          <p:spPr bwMode="auto">
            <a:xfrm>
              <a:off x="5257800" y="2114871"/>
              <a:ext cx="2667000" cy="1725401"/>
            </a:xfrm>
            <a:prstGeom prst="rect">
              <a:avLst/>
            </a:prstGeom>
            <a:noFill/>
            <a:ln>
              <a:noFill/>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12000"/>
                </a:lnSpc>
                <a:spcBef>
                  <a:spcPct val="20000"/>
                </a:spcBef>
                <a:buClr>
                  <a:srgbClr val="004B8D"/>
                </a:buClr>
                <a:buFont typeface="Arial" charset="0"/>
                <a:buNone/>
                <a:defRPr/>
              </a:pPr>
              <a:r>
                <a:rPr lang="en-US" altLang="en-US" sz="1600" dirty="0">
                  <a:solidFill>
                    <a:srgbClr val="414042"/>
                  </a:solidFill>
                  <a:latin typeface="Trebuchet MS" pitchFamily="34" charset="0"/>
                  <a:cs typeface="Arial" charset="0"/>
                </a:rPr>
                <a:t>Look for our 'Thank You' email (which you should receive within 24 hours) for details and a link to the program survey and attendance attestation.</a:t>
              </a:r>
              <a:endParaRPr lang="en-US" altLang="en-US" sz="2000" dirty="0">
                <a:solidFill>
                  <a:srgbClr val="414042"/>
                </a:solidFill>
              </a:endParaRPr>
            </a:p>
          </p:txBody>
        </p:sp>
      </p:grpSp>
      <p:sp>
        <p:nvSpPr>
          <p:cNvPr id="6" name="Slide Number Placeholder 2">
            <a:extLst>
              <a:ext uri="{FF2B5EF4-FFF2-40B4-BE49-F238E27FC236}">
                <a16:creationId xmlns:a16="http://schemas.microsoft.com/office/drawing/2014/main" id="{24C0E1CC-423A-47C8-B43B-107A82313C08}"/>
              </a:ext>
            </a:extLst>
          </p:cNvPr>
          <p:cNvSpPr>
            <a:spLocks noGrp="1"/>
          </p:cNvSpPr>
          <p:nvPr>
            <p:ph type="sldNum" sz="quarter" idx="10"/>
          </p:nvPr>
        </p:nvSpPr>
        <p:spPr/>
        <p:txBody>
          <a:bodyPr/>
          <a:lstStyle>
            <a:lvl1pPr>
              <a:defRPr/>
            </a:lvl1pPr>
          </a:lstStyle>
          <a:p>
            <a:fld id="{BA9C0892-BBFA-47A7-9A07-F3C5238F5720}" type="slidenum">
              <a:rPr lang="en-US" altLang="en-US"/>
              <a:pPr/>
              <a:t>‹#›</a:t>
            </a:fld>
            <a:endParaRPr lang="en-US" altLang="en-US" dirty="0"/>
          </a:p>
        </p:txBody>
      </p:sp>
    </p:spTree>
    <p:extLst>
      <p:ext uri="{BB962C8B-B14F-4D97-AF65-F5344CB8AC3E}">
        <p14:creationId xmlns:p14="http://schemas.microsoft.com/office/powerpoint/2010/main" val="1023594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usekeeping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755648"/>
            <a:ext cx="7772400" cy="1600200"/>
          </a:xfrm>
        </p:spPr>
        <p:txBody>
          <a:bodyPr>
            <a:noAutofit/>
          </a:bodyPr>
          <a:lstStyle>
            <a:lvl1pPr>
              <a:defRPr sz="6500" i="1" baseline="0">
                <a:latin typeface="Adobe Garamond Pro" pitchFamily="18" charset="0"/>
              </a:defRPr>
            </a:lvl1pPr>
          </a:lstStyle>
          <a:p>
            <a:r>
              <a:rPr lang="en-US"/>
              <a:t>Click to edit Master title style</a:t>
            </a:r>
            <a:endParaRPr lang="en-US" dirty="0"/>
          </a:p>
        </p:txBody>
      </p:sp>
      <p:sp>
        <p:nvSpPr>
          <p:cNvPr id="8" name="Content Placeholder 2"/>
          <p:cNvSpPr>
            <a:spLocks noGrp="1"/>
          </p:cNvSpPr>
          <p:nvPr>
            <p:ph idx="1"/>
          </p:nvPr>
        </p:nvSpPr>
        <p:spPr>
          <a:xfrm>
            <a:off x="685800" y="3502152"/>
            <a:ext cx="7772400" cy="2441448"/>
          </a:xfrm>
        </p:spPr>
        <p:txBody>
          <a:bodyPr tIns="45720"/>
          <a:lstStyle>
            <a:lvl1pPr marL="0" indent="0" algn="l" rtl="0" eaLnBrk="1" fontAlgn="base" hangingPunct="1">
              <a:lnSpc>
                <a:spcPct val="112000"/>
              </a:lnSpc>
              <a:spcBef>
                <a:spcPct val="0"/>
              </a:spcBef>
              <a:spcAft>
                <a:spcPct val="0"/>
              </a:spcAft>
              <a:buFont typeface="Arial" pitchFamily="34" charset="0"/>
              <a:buNone/>
              <a:defRPr lang="en-US" sz="1600" b="0" i="0" kern="1200" baseline="0" dirty="0" smtClean="0">
                <a:solidFill>
                  <a:srgbClr val="414042"/>
                </a:solidFill>
                <a:latin typeface="Trebuchet MS" pitchFamily="34" charset="0"/>
                <a:ea typeface="+mn-ea"/>
                <a:cs typeface="Arial" pitchFamily="34" charset="0"/>
              </a:defRPr>
            </a:lvl1pPr>
            <a:lvl2pPr marL="0" indent="0">
              <a:lnSpc>
                <a:spcPct val="112000"/>
              </a:lnSpc>
              <a:buNone/>
              <a:defRPr sz="1600" b="0" i="0"/>
            </a:lvl2pPr>
            <a:lvl3pPr marL="0" indent="0">
              <a:buNone/>
              <a:defRPr sz="1200" b="0" i="0"/>
            </a:lvl3pPr>
            <a:lvl4pPr>
              <a:buNone/>
              <a:defRPr/>
            </a:lvl4pPr>
            <a:lvl5pPr>
              <a:buNone/>
              <a:defRPr/>
            </a:lvl5pPr>
          </a:lstStyle>
          <a:p>
            <a:pPr lvl="0"/>
            <a:r>
              <a:rPr lang="en-US" dirty="0"/>
              <a:t>Click to edit Master text styles</a:t>
            </a:r>
          </a:p>
          <a:p>
            <a:pPr lvl="1"/>
            <a:r>
              <a:rPr lang="en-US" dirty="0"/>
              <a:t>Second level</a:t>
            </a:r>
          </a:p>
        </p:txBody>
      </p:sp>
      <p:sp>
        <p:nvSpPr>
          <p:cNvPr id="4" name="Slide Number Placeholder 5">
            <a:extLst>
              <a:ext uri="{FF2B5EF4-FFF2-40B4-BE49-F238E27FC236}">
                <a16:creationId xmlns:a16="http://schemas.microsoft.com/office/drawing/2014/main" id="{8BA4061D-E50B-4F6B-939E-1690573F301D}"/>
              </a:ext>
            </a:extLst>
          </p:cNvPr>
          <p:cNvSpPr>
            <a:spLocks noGrp="1"/>
          </p:cNvSpPr>
          <p:nvPr>
            <p:ph type="sldNum" sz="quarter" idx="10"/>
          </p:nvPr>
        </p:nvSpPr>
        <p:spPr/>
        <p:txBody>
          <a:bodyPr/>
          <a:lstStyle>
            <a:lvl1pPr>
              <a:defRPr>
                <a:solidFill>
                  <a:srgbClr val="414042"/>
                </a:solidFill>
              </a:defRPr>
            </a:lvl1pPr>
          </a:lstStyle>
          <a:p>
            <a:fld id="{99B8AB94-4711-4D27-A2AF-9004162A3DEF}" type="slidenum">
              <a:rPr lang="en-US" altLang="en-US"/>
              <a:pPr/>
              <a:t>‹#›</a:t>
            </a:fld>
            <a:endParaRPr lang="en-US" altLang="en-US" dirty="0"/>
          </a:p>
        </p:txBody>
      </p:sp>
    </p:spTree>
    <p:extLst>
      <p:ext uri="{BB962C8B-B14F-4D97-AF65-F5344CB8AC3E}">
        <p14:creationId xmlns:p14="http://schemas.microsoft.com/office/powerpoint/2010/main" val="29936882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theme" Target="../theme/theme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2.xml"/><Relationship Id="rId7" Type="http://schemas.openxmlformats.org/officeDocument/2006/relationships/theme" Target="../theme/theme7.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8.xml"/><Relationship Id="rId7" Type="http://schemas.openxmlformats.org/officeDocument/2006/relationships/theme" Target="../theme/theme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7" Type="http://schemas.openxmlformats.org/officeDocument/2006/relationships/image" Target="../media/image2.jpe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9.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a:extLst>
              <a:ext uri="{FF2B5EF4-FFF2-40B4-BE49-F238E27FC236}">
                <a16:creationId xmlns:a16="http://schemas.microsoft.com/office/drawing/2014/main" id="{7778DA61-70EA-4CE6-AE79-4DB380FFFA6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0B03229-DF04-4E8E-B449-1B1D3671241B}"/>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a16="http://schemas.microsoft.com/office/drawing/2014/main" id="{243B03DF-457E-4A1E-B1D6-05E7B1259411}"/>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30A02A2-C718-4B32-8CE9-20E477D29788}"/>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B9CBBA5B-9175-4230-91B5-D4CCDF396C9E}"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296" r:id="rId1"/>
    <p:sldLayoutId id="2147485297" r:id="rId2"/>
    <p:sldLayoutId id="2147485298" r:id="rId3"/>
    <p:sldLayoutId id="2147485299" r:id="rId4"/>
    <p:sldLayoutId id="2147485300"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a:extLst>
              <a:ext uri="{FF2B5EF4-FFF2-40B4-BE49-F238E27FC236}">
                <a16:creationId xmlns:a16="http://schemas.microsoft.com/office/drawing/2014/main" id="{649642D1-682A-40AE-8365-3062F9B422D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382A3785-A6A9-4E5D-8448-BF5659949153}"/>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4100" name="Text Placeholder 2">
            <a:extLst>
              <a:ext uri="{FF2B5EF4-FFF2-40B4-BE49-F238E27FC236}">
                <a16:creationId xmlns:a16="http://schemas.microsoft.com/office/drawing/2014/main" id="{7E295458-51DB-4F47-952D-C09359646029}"/>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9B0F6841-08E5-4035-95CA-0587A6A9770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73B43439-02DC-4F5B-B5B3-995E6193075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315" r:id="rId1"/>
    <p:sldLayoutId id="2147485316" r:id="rId2"/>
    <p:sldLayoutId id="2147485317" r:id="rId3"/>
    <p:sldLayoutId id="2147485318" r:id="rId4"/>
    <p:sldLayoutId id="2147485319" r:id="rId5"/>
    <p:sldLayoutId id="2147485320"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a:extLst>
              <a:ext uri="{FF2B5EF4-FFF2-40B4-BE49-F238E27FC236}">
                <a16:creationId xmlns:a16="http://schemas.microsoft.com/office/drawing/2014/main" id="{256609B7-B241-4A35-B0CD-67D7F6DA8E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5CA725A8-D699-41F4-8CC1-CEB8B52A55FD}"/>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5124" name="Text Placeholder 2">
            <a:extLst>
              <a:ext uri="{FF2B5EF4-FFF2-40B4-BE49-F238E27FC236}">
                <a16:creationId xmlns:a16="http://schemas.microsoft.com/office/drawing/2014/main" id="{A0611919-4F99-4AA2-8F5D-19B4E2DDBFC8}"/>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9922CCD-9D61-4632-9D05-E43EDA9A542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0F6923C7-8516-45ED-AE25-CBADCFC334FC}"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5321" r:id="rId1"/>
    <p:sldLayoutId id="2147485322" r:id="rId2"/>
    <p:sldLayoutId id="2147485323" r:id="rId3"/>
    <p:sldLayoutId id="2147485324" r:id="rId4"/>
    <p:sldLayoutId id="2147485325"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ooter.jpg">
            <a:extLst>
              <a:ext uri="{FF2B5EF4-FFF2-40B4-BE49-F238E27FC236}">
                <a16:creationId xmlns:a16="http://schemas.microsoft.com/office/drawing/2014/main" id="{A6B4A128-D3F8-4963-92CE-CE6771F4979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30D479B6-6DC9-4281-BA8E-05151DCB06EF}"/>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6148" name="Text Placeholder 2">
            <a:extLst>
              <a:ext uri="{FF2B5EF4-FFF2-40B4-BE49-F238E27FC236}">
                <a16:creationId xmlns:a16="http://schemas.microsoft.com/office/drawing/2014/main" id="{2E180280-5F13-4F44-8D62-8A4614733813}"/>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931BCA3-FCB0-4213-998C-9E1B37CCE6F2}"/>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AA268B1D-857F-4E48-956C-32C8EBDF43C0}" type="slidenum">
              <a:rPr lang="en-US" altLang="en-US"/>
              <a:pPr/>
              <a:t>‹#›</a:t>
            </a:fld>
            <a:endParaRPr lang="en-US" altLang="en-US" dirty="0"/>
          </a:p>
        </p:txBody>
      </p:sp>
    </p:spTree>
    <p:extLst>
      <p:ext uri="{BB962C8B-B14F-4D97-AF65-F5344CB8AC3E}">
        <p14:creationId xmlns:p14="http://schemas.microsoft.com/office/powerpoint/2010/main" val="72723475"/>
      </p:ext>
    </p:extLst>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9/3/2024</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9CBBA5B-9175-4230-91B5-D4CCDF396C9E}" type="slidenum">
              <a:rPr lang="en-US" altLang="en-US" smtClean="0"/>
              <a:pPr/>
              <a:t>‹#›</a:t>
            </a:fld>
            <a:endParaRPr lang="en-US"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7024"/>
      </p:ext>
    </p:extLst>
  </p:cSld>
  <p:clrMap bg1="lt1" tx1="dk1" bg2="lt2" tx2="dk2" accent1="accent1" accent2="accent2" accent3="accent3" accent4="accent4" accent5="accent5" accent6="accent6" hlink="hlink" folHlink="folHlink"/>
  <p:sldLayoutIdLst>
    <p:sldLayoutId id="2147485371" r:id="rId1"/>
    <p:sldLayoutId id="2147485372" r:id="rId2"/>
    <p:sldLayoutId id="2147485373" r:id="rId3"/>
    <p:sldLayoutId id="2147485374" r:id="rId4"/>
    <p:sldLayoutId id="2147485375" r:id="rId5"/>
    <p:sldLayoutId id="2147485376" r:id="rId6"/>
    <p:sldLayoutId id="2147485377" r:id="rId7"/>
    <p:sldLayoutId id="2147485378" r:id="rId8"/>
    <p:sldLayoutId id="2147485379" r:id="rId9"/>
    <p:sldLayoutId id="2147485380" r:id="rId10"/>
    <p:sldLayoutId id="21474853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oooter.jpg">
            <a:extLst>
              <a:ext uri="{FF2B5EF4-FFF2-40B4-BE49-F238E27FC236}">
                <a16:creationId xmlns:a16="http://schemas.microsoft.com/office/drawing/2014/main" id="{7778DA61-70EA-4CE6-AE79-4DB380FFFA6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A0B03229-DF04-4E8E-B449-1B1D3671241B}"/>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1028" name="Text Placeholder 2">
            <a:extLst>
              <a:ext uri="{FF2B5EF4-FFF2-40B4-BE49-F238E27FC236}">
                <a16:creationId xmlns:a16="http://schemas.microsoft.com/office/drawing/2014/main" id="{243B03DF-457E-4A1E-B1D6-05E7B1259411}"/>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130A02A2-C718-4B32-8CE9-20E477D29788}"/>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B9CBBA5B-9175-4230-91B5-D4CCDF396C9E}" type="slidenum">
              <a:rPr lang="en-US" altLang="en-US"/>
              <a:pPr/>
              <a:t>‹#›</a:t>
            </a:fld>
            <a:endParaRPr lang="en-US" altLang="en-US" dirty="0"/>
          </a:p>
        </p:txBody>
      </p:sp>
    </p:spTree>
    <p:extLst>
      <p:ext uri="{BB962C8B-B14F-4D97-AF65-F5344CB8AC3E}">
        <p14:creationId xmlns:p14="http://schemas.microsoft.com/office/powerpoint/2010/main" val="3733744475"/>
      </p:ext>
    </p:extLst>
  </p:cSld>
  <p:clrMap bg1="lt1" tx1="dk1" bg2="lt2" tx2="dk2" accent1="accent1" accent2="accent2" accent3="accent3" accent4="accent4" accent5="accent5" accent6="accent6" hlink="hlink" folHlink="folHlink"/>
  <p:sldLayoutIdLst>
    <p:sldLayoutId id="2147485383" r:id="rId1"/>
    <p:sldLayoutId id="2147485384" r:id="rId2"/>
    <p:sldLayoutId id="2147485385" r:id="rId3"/>
    <p:sldLayoutId id="2147485386" r:id="rId4"/>
    <p:sldLayoutId id="2147485387" r:id="rId5"/>
    <p:sldLayoutId id="2147485388"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ooter.jpg">
            <a:extLst>
              <a:ext uri="{FF2B5EF4-FFF2-40B4-BE49-F238E27FC236}">
                <a16:creationId xmlns:a16="http://schemas.microsoft.com/office/drawing/2014/main" id="{A6B4A128-D3F8-4963-92CE-CE6771F4979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a:extLst>
              <a:ext uri="{FF2B5EF4-FFF2-40B4-BE49-F238E27FC236}">
                <a16:creationId xmlns:a16="http://schemas.microsoft.com/office/drawing/2014/main" id="{30D479B6-6DC9-4281-BA8E-05151DCB06EF}"/>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6148" name="Text Placeholder 2">
            <a:extLst>
              <a:ext uri="{FF2B5EF4-FFF2-40B4-BE49-F238E27FC236}">
                <a16:creationId xmlns:a16="http://schemas.microsoft.com/office/drawing/2014/main" id="{2E180280-5F13-4F44-8D62-8A4614733813}"/>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0931BCA3-FCB0-4213-998C-9E1B37CCE6F2}"/>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AA268B1D-857F-4E48-956C-32C8EBDF43C0}" type="slidenum">
              <a:rPr lang="en-US" altLang="en-US"/>
              <a:pPr/>
              <a:t>‹#›</a:t>
            </a:fld>
            <a:endParaRPr lang="en-US" altLang="en-US" dirty="0"/>
          </a:p>
        </p:txBody>
      </p:sp>
    </p:spTree>
    <p:extLst>
      <p:ext uri="{BB962C8B-B14F-4D97-AF65-F5344CB8AC3E}">
        <p14:creationId xmlns:p14="http://schemas.microsoft.com/office/powerpoint/2010/main" val="1388251401"/>
      </p:ext>
    </p:extLst>
  </p:cSld>
  <p:clrMap bg1="lt1" tx1="dk1" bg2="lt2" tx2="dk2" accent1="accent1" accent2="accent2" accent3="accent3" accent4="accent4" accent5="accent5" accent6="accent6" hlink="hlink" folHlink="folHlink"/>
  <p:sldLayoutIdLst>
    <p:sldLayoutId id="2147485390" r:id="rId1"/>
    <p:sldLayoutId id="2147485391" r:id="rId2"/>
    <p:sldLayoutId id="2147485392" r:id="rId3"/>
    <p:sldLayoutId id="2147485393" r:id="rId4"/>
    <p:sldLayoutId id="2147485394" r:id="rId5"/>
    <p:sldLayoutId id="2147485395"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foooter.jpg">
            <a:extLst>
              <a:ext uri="{FF2B5EF4-FFF2-40B4-BE49-F238E27FC236}">
                <a16:creationId xmlns:a16="http://schemas.microsoft.com/office/drawing/2014/main" id="{649642D1-682A-40AE-8365-3062F9B422DA}"/>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id="{382A3785-A6A9-4E5D-8448-BF5659949153}"/>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4100" name="Text Placeholder 2">
            <a:extLst>
              <a:ext uri="{FF2B5EF4-FFF2-40B4-BE49-F238E27FC236}">
                <a16:creationId xmlns:a16="http://schemas.microsoft.com/office/drawing/2014/main" id="{7E295458-51DB-4F47-952D-C09359646029}"/>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9B0F6841-08E5-4035-95CA-0587A6A9770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73B43439-02DC-4F5B-B5B3-995E61930756}" type="slidenum">
              <a:rPr lang="en-US" altLang="en-US"/>
              <a:pPr/>
              <a:t>‹#›</a:t>
            </a:fld>
            <a:endParaRPr lang="en-US" altLang="en-US" dirty="0"/>
          </a:p>
        </p:txBody>
      </p:sp>
    </p:spTree>
    <p:extLst>
      <p:ext uri="{BB962C8B-B14F-4D97-AF65-F5344CB8AC3E}">
        <p14:creationId xmlns:p14="http://schemas.microsoft.com/office/powerpoint/2010/main" val="1542548418"/>
      </p:ext>
    </p:extLst>
  </p:cSld>
  <p:clrMap bg1="lt1" tx1="dk1" bg2="lt2" tx2="dk2" accent1="accent1" accent2="accent2" accent3="accent3" accent4="accent4" accent5="accent5" accent6="accent6" hlink="hlink" folHlink="folHlink"/>
  <p:sldLayoutIdLst>
    <p:sldLayoutId id="2147485397" r:id="rId1"/>
    <p:sldLayoutId id="2147485398" r:id="rId2"/>
    <p:sldLayoutId id="2147485399" r:id="rId3"/>
    <p:sldLayoutId id="2147485400" r:id="rId4"/>
    <p:sldLayoutId id="2147485401" r:id="rId5"/>
    <p:sldLayoutId id="2147485402" r:id="rId6"/>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mn-ea"/>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foooter.jpg">
            <a:extLst>
              <a:ext uri="{FF2B5EF4-FFF2-40B4-BE49-F238E27FC236}">
                <a16:creationId xmlns:a16="http://schemas.microsoft.com/office/drawing/2014/main" id="{256609B7-B241-4A35-B0CD-67D7F6DA8E33}"/>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400800"/>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a:extLst>
              <a:ext uri="{FF2B5EF4-FFF2-40B4-BE49-F238E27FC236}">
                <a16:creationId xmlns:a16="http://schemas.microsoft.com/office/drawing/2014/main" id="{5CA725A8-D699-41F4-8CC1-CEB8B52A55FD}"/>
              </a:ext>
            </a:extLst>
          </p:cNvPr>
          <p:cNvSpPr>
            <a:spLocks noGrp="1"/>
          </p:cNvSpPr>
          <p:nvPr>
            <p:ph type="title"/>
          </p:nvPr>
        </p:nvSpPr>
        <p:spPr bwMode="auto">
          <a:xfrm>
            <a:off x="685800" y="7620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Slide Title</a:t>
            </a:r>
          </a:p>
        </p:txBody>
      </p:sp>
      <p:sp>
        <p:nvSpPr>
          <p:cNvPr id="5124" name="Text Placeholder 2">
            <a:extLst>
              <a:ext uri="{FF2B5EF4-FFF2-40B4-BE49-F238E27FC236}">
                <a16:creationId xmlns:a16="http://schemas.microsoft.com/office/drawing/2014/main" id="{A0611919-4F99-4AA2-8F5D-19B4E2DDBFC8}"/>
              </a:ext>
            </a:extLst>
          </p:cNvPr>
          <p:cNvSpPr>
            <a:spLocks noGrp="1"/>
          </p:cNvSpPr>
          <p:nvPr>
            <p:ph type="body" idx="1"/>
          </p:nvPr>
        </p:nvSpPr>
        <p:spPr bwMode="auto">
          <a:xfrm>
            <a:off x="685800" y="1752600"/>
            <a:ext cx="77724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8288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79922CCD-9D61-4632-9D05-E43EDA9A5421}"/>
              </a:ext>
            </a:extLst>
          </p:cNvPr>
          <p:cNvSpPr>
            <a:spLocks noGrp="1"/>
          </p:cNvSpPr>
          <p:nvPr>
            <p:ph type="sldNum" sz="quarter" idx="4"/>
          </p:nvPr>
        </p:nvSpPr>
        <p:spPr>
          <a:xfrm>
            <a:off x="685800" y="6473825"/>
            <a:ext cx="685800" cy="32067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939293"/>
                </a:solidFill>
                <a:cs typeface="Arial" panose="020B0604020202020204" pitchFamily="34" charset="0"/>
              </a:defRPr>
            </a:lvl1pPr>
          </a:lstStyle>
          <a:p>
            <a:fld id="{0F6923C7-8516-45ED-AE25-CBADCFC334FC}" type="slidenum">
              <a:rPr lang="en-US" altLang="en-US"/>
              <a:pPr/>
              <a:t>‹#›</a:t>
            </a:fld>
            <a:endParaRPr lang="en-US" altLang="en-US" dirty="0"/>
          </a:p>
        </p:txBody>
      </p:sp>
    </p:spTree>
    <p:extLst>
      <p:ext uri="{BB962C8B-B14F-4D97-AF65-F5344CB8AC3E}">
        <p14:creationId xmlns:p14="http://schemas.microsoft.com/office/powerpoint/2010/main" val="4081277719"/>
      </p:ext>
    </p:extLst>
  </p:cSld>
  <p:clrMap bg1="lt1" tx1="dk1" bg2="lt2" tx2="dk2" accent1="accent1" accent2="accent2" accent3="accent3" accent4="accent4" accent5="accent5" accent6="accent6" hlink="hlink" folHlink="folHlink"/>
  <p:sldLayoutIdLst>
    <p:sldLayoutId id="2147485404" r:id="rId1"/>
    <p:sldLayoutId id="2147485405" r:id="rId2"/>
    <p:sldLayoutId id="2147485406" r:id="rId3"/>
    <p:sldLayoutId id="2147485407" r:id="rId4"/>
    <p:sldLayoutId id="2147485408" r:id="rId5"/>
  </p:sldLayoutIdLst>
  <p:txStyles>
    <p:titleStyle>
      <a:lvl1pPr algn="l" rtl="0" eaLnBrk="0" fontAlgn="base" hangingPunct="0">
        <a:spcBef>
          <a:spcPct val="0"/>
        </a:spcBef>
        <a:spcAft>
          <a:spcPct val="0"/>
        </a:spcAft>
        <a:defRPr sz="2200" i="1" kern="1200">
          <a:solidFill>
            <a:srgbClr val="004B8D"/>
          </a:solidFill>
          <a:latin typeface="Adobe Garamond Pro" pitchFamily="18" charset="0"/>
          <a:ea typeface="+mj-ea"/>
          <a:cs typeface="+mj-cs"/>
        </a:defRPr>
      </a:lvl1pPr>
      <a:lvl2pPr algn="l" rtl="0" eaLnBrk="0" fontAlgn="base" hangingPunct="0">
        <a:spcBef>
          <a:spcPct val="0"/>
        </a:spcBef>
        <a:spcAft>
          <a:spcPct val="0"/>
        </a:spcAft>
        <a:defRPr sz="2200" i="1">
          <a:solidFill>
            <a:srgbClr val="004B8D"/>
          </a:solidFill>
          <a:latin typeface="Adobe Garamond Pro" pitchFamily="18" charset="0"/>
        </a:defRPr>
      </a:lvl2pPr>
      <a:lvl3pPr algn="l" rtl="0" eaLnBrk="0" fontAlgn="base" hangingPunct="0">
        <a:spcBef>
          <a:spcPct val="0"/>
        </a:spcBef>
        <a:spcAft>
          <a:spcPct val="0"/>
        </a:spcAft>
        <a:defRPr sz="2200" i="1">
          <a:solidFill>
            <a:srgbClr val="004B8D"/>
          </a:solidFill>
          <a:latin typeface="Adobe Garamond Pro" pitchFamily="18" charset="0"/>
        </a:defRPr>
      </a:lvl3pPr>
      <a:lvl4pPr algn="l" rtl="0" eaLnBrk="0" fontAlgn="base" hangingPunct="0">
        <a:spcBef>
          <a:spcPct val="0"/>
        </a:spcBef>
        <a:spcAft>
          <a:spcPct val="0"/>
        </a:spcAft>
        <a:defRPr sz="2200" i="1">
          <a:solidFill>
            <a:srgbClr val="004B8D"/>
          </a:solidFill>
          <a:latin typeface="Adobe Garamond Pro" pitchFamily="18" charset="0"/>
        </a:defRPr>
      </a:lvl4pPr>
      <a:lvl5pPr algn="l" rtl="0" eaLnBrk="0" fontAlgn="base" hangingPunct="0">
        <a:spcBef>
          <a:spcPct val="0"/>
        </a:spcBef>
        <a:spcAft>
          <a:spcPct val="0"/>
        </a:spcAft>
        <a:defRPr sz="2200" i="1">
          <a:solidFill>
            <a:srgbClr val="004B8D"/>
          </a:solidFill>
          <a:latin typeface="Adobe Garamond Pro" pitchFamily="18" charset="0"/>
        </a:defRPr>
      </a:lvl5pPr>
      <a:lvl6pPr marL="457200" algn="l" rtl="0" fontAlgn="base">
        <a:spcBef>
          <a:spcPct val="0"/>
        </a:spcBef>
        <a:spcAft>
          <a:spcPct val="0"/>
        </a:spcAft>
        <a:defRPr sz="3200">
          <a:solidFill>
            <a:srgbClr val="004B8D"/>
          </a:solidFill>
          <a:latin typeface="Constantia" pitchFamily="18" charset="0"/>
        </a:defRPr>
      </a:lvl6pPr>
      <a:lvl7pPr marL="914400" algn="l" rtl="0" fontAlgn="base">
        <a:spcBef>
          <a:spcPct val="0"/>
        </a:spcBef>
        <a:spcAft>
          <a:spcPct val="0"/>
        </a:spcAft>
        <a:defRPr sz="3200">
          <a:solidFill>
            <a:srgbClr val="004B8D"/>
          </a:solidFill>
          <a:latin typeface="Constantia" pitchFamily="18" charset="0"/>
        </a:defRPr>
      </a:lvl7pPr>
      <a:lvl8pPr marL="1371600" algn="l" rtl="0" fontAlgn="base">
        <a:spcBef>
          <a:spcPct val="0"/>
        </a:spcBef>
        <a:spcAft>
          <a:spcPct val="0"/>
        </a:spcAft>
        <a:defRPr sz="3200">
          <a:solidFill>
            <a:srgbClr val="004B8D"/>
          </a:solidFill>
          <a:latin typeface="Constantia" pitchFamily="18" charset="0"/>
        </a:defRPr>
      </a:lvl8pPr>
      <a:lvl9pPr marL="1828800" algn="l" rtl="0" fontAlgn="base">
        <a:spcBef>
          <a:spcPct val="0"/>
        </a:spcBef>
        <a:spcAft>
          <a:spcPct val="0"/>
        </a:spcAft>
        <a:defRPr sz="3200">
          <a:solidFill>
            <a:srgbClr val="004B8D"/>
          </a:solidFill>
          <a:latin typeface="Constantia" pitchFamily="18" charset="0"/>
        </a:defRPr>
      </a:lvl9pPr>
    </p:titleStyle>
    <p:bodyStyle>
      <a:lvl1pPr marL="342900" indent="-34290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1pPr>
      <a:lvl2pPr marL="742950" indent="-285750" algn="l" rtl="0" eaLnBrk="0" fontAlgn="base" hangingPunct="0">
        <a:lnSpc>
          <a:spcPct val="112000"/>
        </a:lnSpc>
        <a:spcBef>
          <a:spcPct val="20000"/>
        </a:spcBef>
        <a:spcAft>
          <a:spcPct val="0"/>
        </a:spcAft>
        <a:buClr>
          <a:srgbClr val="004B8D"/>
        </a:buClr>
        <a:buFont typeface="Arial" panose="020B0604020202020204" pitchFamily="34" charset="0"/>
        <a:buChar char="•"/>
        <a:defRPr sz="1600" kern="1200">
          <a:solidFill>
            <a:srgbClr val="414042"/>
          </a:solidFill>
          <a:latin typeface="Trebuchet MS" pitchFamily="34" charset="0"/>
          <a:ea typeface="Arial" charset="0"/>
          <a:cs typeface="Arial" pitchFamily="34" charset="0"/>
        </a:defRPr>
      </a:lvl2pPr>
      <a:lvl3pPr marL="11430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3pPr>
      <a:lvl4pPr marL="16002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4pPr>
      <a:lvl5pPr marL="2057400" indent="-228600" algn="l" rtl="0" eaLnBrk="0" fontAlgn="base" hangingPunct="0">
        <a:lnSpc>
          <a:spcPct val="112000"/>
        </a:lnSpc>
        <a:spcBef>
          <a:spcPct val="20000"/>
        </a:spcBef>
        <a:spcAft>
          <a:spcPct val="0"/>
        </a:spcAft>
        <a:buClr>
          <a:srgbClr val="004B8D"/>
        </a:buClr>
        <a:buFont typeface="Trebuchet MS" panose="020B0603020202020204" pitchFamily="34" charset="0"/>
        <a:buChar char="―"/>
        <a:defRPr sz="1600" kern="1200">
          <a:solidFill>
            <a:srgbClr val="414042"/>
          </a:solidFill>
          <a:latin typeface="Trebuchet MS"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hyperlink" Target="https://www.wallpaperflare.com/search?wallpaper=Sherlock&amp;page=3"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helpdesk@beaconlive.com" TargetMode="External"/><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https://calaborlawnews.com/legal-news/california-harassment-labor-la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www.straffordpub.com/" TargetMode="External"/><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hyperlink" Target="mailto:mcooney@gibsondunn.com"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hyperlink" Target="mailto:tyh@employmentlit.com" TargetMode="External"/><Relationship Id="rId4" Type="http://schemas.openxmlformats.org/officeDocument/2006/relationships/hyperlink" Target="mailto:sfox@sheppardmullin.co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header1-01.jpg">
            <a:extLst>
              <a:ext uri="{FF2B5EF4-FFF2-40B4-BE49-F238E27FC236}">
                <a16:creationId xmlns:a16="http://schemas.microsoft.com/office/drawing/2014/main" id="{4FF2275D-5DD2-4A46-BE03-5A6E09509C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9075"/>
            <a:ext cx="914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1BAB56C-48AD-4E8A-BEA6-F1851CFCCC5A}"/>
              </a:ext>
            </a:extLst>
          </p:cNvPr>
          <p:cNvSpPr txBox="1"/>
          <p:nvPr/>
        </p:nvSpPr>
        <p:spPr>
          <a:xfrm>
            <a:off x="685800" y="1295400"/>
            <a:ext cx="7772400" cy="1576388"/>
          </a:xfrm>
          <a:prstGeom prst="rect">
            <a:avLst/>
          </a:prstGeom>
          <a:noFill/>
        </p:spPr>
        <p:txBody>
          <a:bodyPr wrap="none" anchor="b">
            <a:norm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2800" b="1" i="0" u="none" strike="noStrike" kern="1200" cap="none" spc="0" normalizeH="0" baseline="0" noProof="0" dirty="0">
                <a:ln>
                  <a:noFill/>
                </a:ln>
                <a:solidFill>
                  <a:srgbClr val="004B8D"/>
                </a:solidFill>
                <a:effectLst/>
                <a:uLnTx/>
                <a:uFillTx/>
                <a:latin typeface="Constantia" pitchFamily="18" charset="0"/>
                <a:ea typeface="+mn-ea"/>
                <a:cs typeface="+mn-cs"/>
              </a:rPr>
              <a:t>Cross-Examining Plaintiffs in Employment </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2800" b="1" i="0" u="none" strike="noStrike" kern="1200" cap="none" spc="0" normalizeH="0" baseline="0" noProof="0" dirty="0">
                <a:ln>
                  <a:noFill/>
                </a:ln>
                <a:solidFill>
                  <a:srgbClr val="004B8D"/>
                </a:solidFill>
                <a:effectLst/>
                <a:uLnTx/>
                <a:uFillTx/>
                <a:latin typeface="Constantia" pitchFamily="18" charset="0"/>
                <a:ea typeface="+mn-ea"/>
                <a:cs typeface="+mn-cs"/>
              </a:rPr>
              <a:t>Harassment and Discrimination Cases: </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2800" b="1" i="0" u="none" strike="noStrike" kern="1200" cap="none" spc="0" normalizeH="0" baseline="0" noProof="0" dirty="0">
                <a:ln>
                  <a:noFill/>
                </a:ln>
                <a:solidFill>
                  <a:srgbClr val="004B8D"/>
                </a:solidFill>
                <a:effectLst/>
                <a:uLnTx/>
                <a:uFillTx/>
                <a:latin typeface="Constantia" pitchFamily="18" charset="0"/>
                <a:ea typeface="+mn-ea"/>
                <a:cs typeface="+mn-cs"/>
              </a:rPr>
              <a:t>Strategies for Depositions and Trials</a:t>
            </a:r>
          </a:p>
        </p:txBody>
      </p:sp>
      <p:cxnSp>
        <p:nvCxnSpPr>
          <p:cNvPr id="4" name="Straight Connector 3">
            <a:extLst>
              <a:ext uri="{FF2B5EF4-FFF2-40B4-BE49-F238E27FC236}">
                <a16:creationId xmlns:a16="http://schemas.microsoft.com/office/drawing/2014/main" id="{321CFDD1-27C4-420D-BAF5-050026B1509F}"/>
              </a:ext>
            </a:extLst>
          </p:cNvPr>
          <p:cNvCxnSpPr/>
          <p:nvPr/>
        </p:nvCxnSpPr>
        <p:spPr>
          <a:xfrm>
            <a:off x="685800" y="3733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Straight Connector 4">
            <a:extLst>
              <a:ext uri="{FF2B5EF4-FFF2-40B4-BE49-F238E27FC236}">
                <a16:creationId xmlns:a16="http://schemas.microsoft.com/office/drawing/2014/main" id="{4EA4F3E8-0383-4DAB-ADB5-8A2BDFDD509F}"/>
              </a:ext>
            </a:extLst>
          </p:cNvPr>
          <p:cNvCxnSpPr/>
          <p:nvPr/>
        </p:nvCxnSpPr>
        <p:spPr>
          <a:xfrm>
            <a:off x="685800" y="29718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44038" name="Content Placeholder 2">
            <a:extLst>
              <a:ext uri="{FF2B5EF4-FFF2-40B4-BE49-F238E27FC236}">
                <a16:creationId xmlns:a16="http://schemas.microsoft.com/office/drawing/2014/main" id="{A15801F9-A4FF-4685-B70E-078612FAC966}"/>
              </a:ext>
            </a:extLst>
          </p:cNvPr>
          <p:cNvSpPr txBox="1">
            <a:spLocks/>
          </p:cNvSpPr>
          <p:nvPr/>
        </p:nvSpPr>
        <p:spPr bwMode="auto">
          <a:xfrm>
            <a:off x="685800" y="3733800"/>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91440"/>
          <a:lstStyle>
            <a:lvl1pPr marL="342900" indent="-34290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457200" marR="0" lvl="1" indent="0" algn="r" defTabSz="914400" rtl="0" eaLnBrk="1" fontAlgn="base" latinLnBrk="0" hangingPunct="1">
              <a:lnSpc>
                <a:spcPct val="100000"/>
              </a:lnSpc>
              <a:spcBef>
                <a:spcPct val="0"/>
              </a:spcBef>
              <a:spcAft>
                <a:spcPts val="80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Today’s faculty features:</a:t>
            </a:r>
          </a:p>
        </p:txBody>
      </p:sp>
      <p:sp>
        <p:nvSpPr>
          <p:cNvPr id="44039" name="Content Placeholder 2">
            <a:extLst>
              <a:ext uri="{FF2B5EF4-FFF2-40B4-BE49-F238E27FC236}">
                <a16:creationId xmlns:a16="http://schemas.microsoft.com/office/drawing/2014/main" id="{BE25871A-6BEB-4D01-BE54-15C9D68CD5D1}"/>
              </a:ext>
            </a:extLst>
          </p:cNvPr>
          <p:cNvSpPr txBox="1">
            <a:spLocks/>
          </p:cNvSpPr>
          <p:nvPr/>
        </p:nvSpPr>
        <p:spPr bwMode="auto">
          <a:xfrm>
            <a:off x="685800" y="2971800"/>
            <a:ext cx="7772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0" tIns="137160" rIns="137160" bIns="146304"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ts val="60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1pm Eastern    |    12pm Central   |   11am Mountain    |    10am Pacific</a:t>
            </a:r>
          </a:p>
        </p:txBody>
      </p:sp>
      <p:sp>
        <p:nvSpPr>
          <p:cNvPr id="44040" name="Content Placeholder 2">
            <a:extLst>
              <a:ext uri="{FF2B5EF4-FFF2-40B4-BE49-F238E27FC236}">
                <a16:creationId xmlns:a16="http://schemas.microsoft.com/office/drawing/2014/main" id="{2AAF51DF-DDBC-4D26-93DC-A9E7B3277DA5}"/>
              </a:ext>
            </a:extLst>
          </p:cNvPr>
          <p:cNvSpPr txBox="1">
            <a:spLocks/>
          </p:cNvSpPr>
          <p:nvPr/>
        </p:nvSpPr>
        <p:spPr bwMode="auto">
          <a:xfrm>
            <a:off x="685800" y="5715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37160" bIns="91440"/>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The audio portion of the conference may be accessed via the telephone or by using your computer's speakers.</a:t>
            </a:r>
            <a:r>
              <a:rPr kumimoji="0" lang="en-US" altLang="en-US" sz="1300" b="1"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 </a:t>
            </a:r>
            <a:r>
              <a:rPr kumimoji="0" lang="en-US" altLang="en-US" sz="13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Please refer to the instructions emailed to registrants for additional information.  If you have any questions, please contact </a:t>
            </a:r>
            <a:r>
              <a:rPr kumimoji="0" lang="en-US" altLang="en-US" sz="1300" b="1"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Customer Service at 1-800-926-7926 option 1</a:t>
            </a:r>
            <a:r>
              <a:rPr kumimoji="0" lang="en-US" altLang="en-US" sz="13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a:t>
            </a:r>
          </a:p>
        </p:txBody>
      </p:sp>
      <p:cxnSp>
        <p:nvCxnSpPr>
          <p:cNvPr id="9" name="Straight Connector 8">
            <a:extLst>
              <a:ext uri="{FF2B5EF4-FFF2-40B4-BE49-F238E27FC236}">
                <a16:creationId xmlns:a16="http://schemas.microsoft.com/office/drawing/2014/main" id="{3ABFF881-0A73-43A0-8AB2-D926814CCCDD}"/>
              </a:ext>
            </a:extLst>
          </p:cNvPr>
          <p:cNvCxnSpPr/>
          <p:nvPr/>
        </p:nvCxnSpPr>
        <p:spPr>
          <a:xfrm>
            <a:off x="685800" y="5715000"/>
            <a:ext cx="7772400"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
        <p:nvSpPr>
          <p:cNvPr id="10" name="Text Placeholder 4">
            <a:extLst>
              <a:ext uri="{FF2B5EF4-FFF2-40B4-BE49-F238E27FC236}">
                <a16:creationId xmlns:a16="http://schemas.microsoft.com/office/drawing/2014/main" id="{57184819-09C2-4ECB-B655-FD61A31A39B3}"/>
              </a:ext>
            </a:extLst>
          </p:cNvPr>
          <p:cNvSpPr txBox="1">
            <a:spLocks/>
          </p:cNvSpPr>
          <p:nvPr/>
        </p:nvSpPr>
        <p:spPr>
          <a:xfrm>
            <a:off x="685800" y="2971800"/>
            <a:ext cx="7772400" cy="381000"/>
          </a:xfrm>
          <a:prstGeom prst="rect">
            <a:avLst/>
          </a:prstGeom>
        </p:spPr>
        <p:txBody>
          <a:bodyPr lIns="137160" tIns="91440" rIns="137160" bIns="0" anchor="ctr">
            <a:normAutofit/>
          </a:bodyPr>
          <a:lstStyle>
            <a:lvl1pPr>
              <a:defRPr sz="1151" b="0">
                <a:solidFill>
                  <a:srgbClr val="414042"/>
                </a:solidFill>
                <a:latin typeface="Trebuchet MS" pitchFamily="34" charset="0"/>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a:ln>
                  <a:noFill/>
                </a:ln>
                <a:solidFill>
                  <a:srgbClr val="414042"/>
                </a:solidFill>
                <a:effectLst/>
                <a:uLnTx/>
                <a:uFillTx/>
                <a:latin typeface="Trebuchet MS" pitchFamily="34" charset="0"/>
                <a:ea typeface="+mn-ea"/>
                <a:cs typeface="+mn-cs"/>
              </a:rPr>
              <a:t>WEDNESDAY, SEPTEMBER 4, 2024</a:t>
            </a:r>
          </a:p>
        </p:txBody>
      </p:sp>
      <p:sp>
        <p:nvSpPr>
          <p:cNvPr id="11" name="Title 1">
            <a:extLst>
              <a:ext uri="{FF2B5EF4-FFF2-40B4-BE49-F238E27FC236}">
                <a16:creationId xmlns:a16="http://schemas.microsoft.com/office/drawing/2014/main" id="{74C7CA03-ADDA-4AD0-8EA9-DAC37B1F6FE9}"/>
              </a:ext>
            </a:extLst>
          </p:cNvPr>
          <p:cNvSpPr txBox="1">
            <a:spLocks/>
          </p:cNvSpPr>
          <p:nvPr/>
        </p:nvSpPr>
        <p:spPr>
          <a:xfrm>
            <a:off x="838200" y="609600"/>
            <a:ext cx="7772400" cy="427038"/>
          </a:xfrm>
          <a:prstGeom prst="rect">
            <a:avLst/>
          </a:prstGeom>
        </p:spPr>
        <p:txBody>
          <a:bodyPr/>
          <a:lstStyle>
            <a:lvl1pPr algn="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1200" cap="none" spc="20" normalizeH="0" baseline="0" noProof="0" dirty="0">
                <a:ln>
                  <a:noFill/>
                </a:ln>
                <a:solidFill>
                  <a:srgbClr val="414042"/>
                </a:solidFill>
                <a:effectLst/>
                <a:uLnTx/>
                <a:uFillTx/>
                <a:latin typeface="Constantia" pitchFamily="18" charset="0"/>
                <a:ea typeface="+mn-ea"/>
                <a:cs typeface="+mn-cs"/>
              </a:rPr>
              <a:t>Presenting a live 90-minute webinar with interactive Q&amp;A</a:t>
            </a:r>
          </a:p>
        </p:txBody>
      </p:sp>
      <p:sp>
        <p:nvSpPr>
          <p:cNvPr id="44044" name="TextBox 11">
            <a:extLst>
              <a:ext uri="{FF2B5EF4-FFF2-40B4-BE49-F238E27FC236}">
                <a16:creationId xmlns:a16="http://schemas.microsoft.com/office/drawing/2014/main" id="{FF46D698-A377-4735-8AD7-3347D607276D}"/>
              </a:ext>
            </a:extLst>
          </p:cNvPr>
          <p:cNvSpPr txBox="1">
            <a:spLocks noChangeArrowheads="1"/>
          </p:cNvSpPr>
          <p:nvPr/>
        </p:nvSpPr>
        <p:spPr bwMode="auto">
          <a:xfrm>
            <a:off x="685800" y="41148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Megan Cooney, Partner, </a:t>
            </a:r>
            <a:r>
              <a:rPr kumimoji="0" lang="en-US" altLang="en-US" sz="1400" b="1"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Gibson, Dunn &amp; Crutcher</a:t>
            </a: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 Irvine, CA</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Stephen E. Fox, Partner, </a:t>
            </a:r>
            <a:r>
              <a:rPr kumimoji="0" lang="en-US" altLang="en-US" sz="1400" b="1"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Sheppard Mullin</a:t>
            </a: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 Dallas, TX</a:t>
            </a:r>
          </a:p>
          <a:p>
            <a:pPr marL="0" marR="0" lvl="0" indent="0" algn="r" defTabSz="914400" rtl="0" eaLnBrk="1" fontAlgn="base" latinLnBrk="0" hangingPunct="1">
              <a:lnSpc>
                <a:spcPct val="15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Ty Hyderally, Owner, </a:t>
            </a:r>
            <a:r>
              <a:rPr kumimoji="0" lang="en-US" altLang="en-US" sz="1400" b="1"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Hyderally &amp; Associates</a:t>
            </a:r>
            <a:r>
              <a:rPr kumimoji="0" lang="en-US" altLang="en-US" sz="1400" b="0" i="0" u="none" strike="noStrike" kern="1200" cap="none" spc="0" normalizeH="0" baseline="0" noProof="0" dirty="0">
                <a:ln>
                  <a:noFill/>
                </a:ln>
                <a:solidFill>
                  <a:srgbClr val="414042"/>
                </a:solidFill>
                <a:effectLst/>
                <a:uLnTx/>
                <a:uFillTx/>
                <a:latin typeface="Trebuchet MS" panose="020B0603020202020204" pitchFamily="34" charset="0"/>
                <a:ea typeface="+mn-ea"/>
                <a:cs typeface="Arial" panose="020B0604020202020204" pitchFamily="34" charset="0"/>
              </a:rPr>
              <a:t>, Montclair, NJ</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457200"/>
            <a:ext cx="7772400" cy="914400"/>
          </a:xfrm>
        </p:spPr>
        <p:txBody>
          <a:bodyPr>
            <a:noAutofit/>
          </a:bodyPr>
          <a:lstStyle/>
          <a:p>
            <a:r>
              <a:rPr lang="en-US" sz="3800" dirty="0">
                <a:latin typeface="Aptos" panose="020B0004020202020204" pitchFamily="34" charset="0"/>
              </a:rPr>
              <a:t>Employees Usually Win at Trial</a:t>
            </a:r>
          </a:p>
        </p:txBody>
      </p:sp>
      <p:sp>
        <p:nvSpPr>
          <p:cNvPr id="2" name="Content Placeholder 1"/>
          <p:cNvSpPr>
            <a:spLocks noGrp="1"/>
          </p:cNvSpPr>
          <p:nvPr>
            <p:ph idx="1"/>
          </p:nvPr>
        </p:nvSpPr>
        <p:spPr>
          <a:xfrm>
            <a:off x="914400" y="1905000"/>
            <a:ext cx="4038600" cy="3810000"/>
          </a:xfrm>
        </p:spPr>
        <p:txBody>
          <a:bodyPr>
            <a:normAutofit/>
          </a:bodyPr>
          <a:lstStyle/>
          <a:p>
            <a:r>
              <a:rPr lang="en-US" sz="2000" dirty="0">
                <a:latin typeface="Aptos" panose="020B0004020202020204" pitchFamily="34" charset="0"/>
              </a:rPr>
              <a:t>A 2009 DOJ study of civil trials during 2005 found that in employment discrimination cases:</a:t>
            </a:r>
          </a:p>
          <a:p>
            <a:endParaRPr lang="en-US" sz="2000" dirty="0">
              <a:latin typeface="Aptos" panose="020B0004020202020204" pitchFamily="34" charset="0"/>
            </a:endParaRPr>
          </a:p>
          <a:p>
            <a:pPr lvl="1"/>
            <a:r>
              <a:rPr lang="en-US" sz="1800" dirty="0">
                <a:latin typeface="Aptos" panose="020B0004020202020204" pitchFamily="34" charset="0"/>
              </a:rPr>
              <a:t>Plaintiffs won 65% of jury trials, and 60% of all trials</a:t>
            </a:r>
          </a:p>
          <a:p>
            <a:pPr lvl="1"/>
            <a:endParaRPr lang="en-US" sz="1800" dirty="0">
              <a:latin typeface="Aptos" panose="020B0004020202020204" pitchFamily="34" charset="0"/>
            </a:endParaRPr>
          </a:p>
          <a:p>
            <a:pPr lvl="1"/>
            <a:r>
              <a:rPr lang="en-US" sz="1800" dirty="0">
                <a:latin typeface="Aptos" panose="020B0004020202020204" pitchFamily="34" charset="0"/>
              </a:rPr>
              <a:t>91% of employment discrimination cases that made it to trial were decided by a jury</a:t>
            </a:r>
            <a:endParaRPr lang="en-US" sz="1800" baseline="30000" dirty="0">
              <a:latin typeface="Aptos" panose="020B0004020202020204" pitchFamily="34" charset="0"/>
            </a:endParaRPr>
          </a:p>
          <a:p>
            <a:endParaRPr lang="en-US" sz="1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AD5EAF66-AD94-4E9E-A436-B4E38F719511}"/>
              </a:ext>
            </a:extLst>
          </p:cNvPr>
          <p:cNvPicPr>
            <a:picLocks noChangeAspect="1"/>
          </p:cNvPicPr>
          <p:nvPr/>
        </p:nvPicPr>
        <p:blipFill>
          <a:blip r:embed="rId3"/>
          <a:srcRect/>
          <a:stretch>
            <a:fillRect/>
          </a:stretch>
        </p:blipFill>
        <p:spPr>
          <a:xfrm>
            <a:off x="5786842" y="2590799"/>
            <a:ext cx="2976158" cy="2038821"/>
          </a:xfrm>
          <a:prstGeom prst="rect">
            <a:avLst/>
          </a:prstGeom>
        </p:spPr>
      </p:pic>
    </p:spTree>
    <p:extLst>
      <p:ext uri="{BB962C8B-B14F-4D97-AF65-F5344CB8AC3E}">
        <p14:creationId xmlns:p14="http://schemas.microsoft.com/office/powerpoint/2010/main" val="416593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5"/>
            <a:ext cx="7543800" cy="1084996"/>
          </a:xfrm>
        </p:spPr>
        <p:txBody>
          <a:bodyPr>
            <a:noAutofit/>
          </a:bodyPr>
          <a:lstStyle/>
          <a:p>
            <a:r>
              <a:rPr lang="en-US" sz="3800" dirty="0">
                <a:latin typeface="Aptos" panose="020B0004020202020204" pitchFamily="34" charset="0"/>
              </a:rPr>
              <a:t>Juries Can be Unpredictable</a:t>
            </a:r>
          </a:p>
        </p:txBody>
      </p:sp>
      <p:sp>
        <p:nvSpPr>
          <p:cNvPr id="2" name="Content Placeholder 1"/>
          <p:cNvSpPr>
            <a:spLocks noGrp="1"/>
          </p:cNvSpPr>
          <p:nvPr>
            <p:ph idx="1"/>
          </p:nvPr>
        </p:nvSpPr>
        <p:spPr>
          <a:xfrm>
            <a:off x="457200" y="2286000"/>
            <a:ext cx="4876800" cy="4038599"/>
          </a:xfrm>
        </p:spPr>
        <p:txBody>
          <a:bodyPr>
            <a:normAutofit/>
          </a:bodyPr>
          <a:lstStyle/>
          <a:p>
            <a:pPr>
              <a:lnSpc>
                <a:spcPct val="100000"/>
              </a:lnSpc>
              <a:spcAft>
                <a:spcPts val="600"/>
              </a:spcAft>
            </a:pPr>
            <a:r>
              <a:rPr lang="en-US" dirty="0">
                <a:latin typeface="Aptos" panose="020B0004020202020204" pitchFamily="34" charset="0"/>
              </a:rPr>
              <a:t>Having the law on your client’s side is not always enough:</a:t>
            </a:r>
          </a:p>
          <a:p>
            <a:pPr lvl="1">
              <a:lnSpc>
                <a:spcPct val="100000"/>
              </a:lnSpc>
              <a:spcAft>
                <a:spcPts val="600"/>
              </a:spcAft>
            </a:pPr>
            <a:r>
              <a:rPr lang="en-US" sz="1700" dirty="0">
                <a:latin typeface="Aptos" panose="020B0004020202020204" pitchFamily="34" charset="0"/>
              </a:rPr>
              <a:t>Studies show jurors construct competing narratives and tend to decide cases based on which narrative they find more persuasive, rather than merely based on evidence and probabilities</a:t>
            </a:r>
          </a:p>
          <a:p>
            <a:pPr lvl="1">
              <a:lnSpc>
                <a:spcPct val="100000"/>
              </a:lnSpc>
              <a:spcAft>
                <a:spcPts val="600"/>
              </a:spcAft>
            </a:pPr>
            <a:r>
              <a:rPr lang="en-US" sz="1700" dirty="0">
                <a:latin typeface="Aptos" panose="020B0004020202020204" pitchFamily="34" charset="0"/>
              </a:rPr>
              <a:t>Showing weaknesses in plaintiff’s case may not be enough if plaintiff has a compelling narrative that aligns with beliefs and experiences of individual jurors</a:t>
            </a:r>
          </a:p>
          <a:p>
            <a:endParaRPr lang="en-US" sz="11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963229B2-6064-459F-AC71-957A88A930EA}"/>
              </a:ext>
            </a:extLst>
          </p:cNvPr>
          <p:cNvPicPr>
            <a:picLocks noChangeAspect="1"/>
          </p:cNvPicPr>
          <p:nvPr/>
        </p:nvPicPr>
        <p:blipFill>
          <a:blip r:embed="rId3"/>
          <a:srcRect/>
          <a:stretch>
            <a:fillRect/>
          </a:stretch>
        </p:blipFill>
        <p:spPr>
          <a:xfrm>
            <a:off x="5791200" y="2653952"/>
            <a:ext cx="2942375" cy="19551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71144D3F-C8BD-4456-9E80-BDEE5FECEB55}"/>
              </a:ext>
            </a:extLst>
          </p:cNvPr>
          <p:cNvSpPr>
            <a:spLocks noGrp="1"/>
          </p:cNvSpPr>
          <p:nvPr>
            <p:ph type="title"/>
          </p:nvPr>
        </p:nvSpPr>
        <p:spPr>
          <a:xfrm>
            <a:off x="369277" y="516835"/>
            <a:ext cx="2306105" cy="5772840"/>
          </a:xfrm>
        </p:spPr>
        <p:txBody>
          <a:bodyPr anchor="ctr">
            <a:normAutofit/>
          </a:bodyPr>
          <a:lstStyle/>
          <a:p>
            <a:r>
              <a:rPr lang="en-US" sz="3200" dirty="0">
                <a:solidFill>
                  <a:srgbClr val="FFFFFF"/>
                </a:solidFill>
                <a:latin typeface="Aptos" panose="020B0004020202020204" pitchFamily="34" charset="0"/>
              </a:rPr>
              <a:t>Deposition Logistics: </a:t>
            </a:r>
            <a:br>
              <a:rPr lang="en-US" sz="3200" dirty="0">
                <a:solidFill>
                  <a:srgbClr val="FFFFFF"/>
                </a:solidFill>
                <a:latin typeface="Aptos" panose="020B0004020202020204" pitchFamily="34" charset="0"/>
              </a:rPr>
            </a:br>
            <a:r>
              <a:rPr lang="en-US" sz="3200" dirty="0">
                <a:solidFill>
                  <a:srgbClr val="FFFFFF"/>
                </a:solidFill>
                <a:latin typeface="Aptos" panose="020B0004020202020204" pitchFamily="34" charset="0"/>
              </a:rPr>
              <a:t>To Tape or Not to Tape; Attendance</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88FBB8C4-94D8-40F2-910A-5EFFAE9B44D3}"/>
              </a:ext>
            </a:extLst>
          </p:cNvPr>
          <p:cNvSpPr>
            <a:spLocks noGrp="1"/>
          </p:cNvSpPr>
          <p:nvPr>
            <p:ph type="sldNum" sz="quarter" idx="12"/>
          </p:nvPr>
        </p:nvSpPr>
        <p:spPr>
          <a:xfrm>
            <a:off x="7592291" y="6459785"/>
            <a:ext cx="8170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a:ln>
                  <a:noFill/>
                </a:ln>
                <a:solidFill>
                  <a:schemeClr val="tx2"/>
                </a:solidFill>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dirty="0">
              <a:ln>
                <a:noFill/>
              </a:ln>
              <a:solidFill>
                <a:schemeClr val="tx2"/>
              </a:solidFill>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DEF7A40F-C8EF-03EA-A1C3-A90859B2025B}"/>
              </a:ext>
            </a:extLst>
          </p:cNvPr>
          <p:cNvGraphicFramePr>
            <a:graphicFrameLocks noGrp="1"/>
          </p:cNvGraphicFramePr>
          <p:nvPr>
            <p:ph idx="1"/>
            <p:extLst>
              <p:ext uri="{D42A27DB-BD31-4B8C-83A1-F6EECF244321}">
                <p14:modId xmlns:p14="http://schemas.microsoft.com/office/powerpoint/2010/main" val="3601272638"/>
              </p:ext>
            </p:extLst>
          </p:nvPr>
        </p:nvGraphicFramePr>
        <p:xfrm>
          <a:off x="3537517" y="411033"/>
          <a:ext cx="5098256" cy="5878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6094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71144D3F-C8BD-4456-9E80-BDEE5FECEB55}"/>
              </a:ext>
            </a:extLst>
          </p:cNvPr>
          <p:cNvSpPr>
            <a:spLocks noGrp="1"/>
          </p:cNvSpPr>
          <p:nvPr>
            <p:ph type="title"/>
          </p:nvPr>
        </p:nvSpPr>
        <p:spPr>
          <a:xfrm>
            <a:off x="369277" y="516835"/>
            <a:ext cx="2313633" cy="5772840"/>
          </a:xfrm>
        </p:spPr>
        <p:txBody>
          <a:bodyPr anchor="ctr">
            <a:normAutofit/>
          </a:bodyPr>
          <a:lstStyle/>
          <a:p>
            <a:r>
              <a:rPr lang="en-US" sz="3200" dirty="0">
                <a:solidFill>
                  <a:srgbClr val="FFFFFF"/>
                </a:solidFill>
                <a:latin typeface="Aptos" panose="020B0004020202020204" pitchFamily="34" charset="0"/>
              </a:rPr>
              <a:t>Deposition Logistics: Video or </a:t>
            </a:r>
            <a:br>
              <a:rPr lang="en-US" sz="3200" dirty="0">
                <a:solidFill>
                  <a:srgbClr val="FFFFFF"/>
                </a:solidFill>
                <a:latin typeface="Aptos" panose="020B0004020202020204" pitchFamily="34" charset="0"/>
              </a:rPr>
            </a:br>
            <a:r>
              <a:rPr lang="en-US" sz="3200" dirty="0">
                <a:solidFill>
                  <a:srgbClr val="FFFFFF"/>
                </a:solidFill>
                <a:latin typeface="Aptos" panose="020B0004020202020204" pitchFamily="34" charset="0"/>
              </a:rPr>
              <a:t>In-Person</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88FBB8C4-94D8-40F2-910A-5EFFAE9B44D3}"/>
              </a:ext>
            </a:extLst>
          </p:cNvPr>
          <p:cNvSpPr>
            <a:spLocks noGrp="1"/>
          </p:cNvSpPr>
          <p:nvPr>
            <p:ph type="sldNum" sz="quarter" idx="12"/>
          </p:nvPr>
        </p:nvSpPr>
        <p:spPr>
          <a:xfrm>
            <a:off x="7592291" y="6459785"/>
            <a:ext cx="8170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a:ln>
                  <a:noFill/>
                </a:ln>
                <a:solidFill>
                  <a:schemeClr val="tx2"/>
                </a:solidFill>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13</a:t>
            </a:fld>
            <a:endParaRPr kumimoji="0" lang="en-US" b="0" i="0" u="none" strike="noStrike" kern="1200" cap="none" spc="0" normalizeH="0" baseline="0" noProof="0" dirty="0">
              <a:ln>
                <a:noFill/>
              </a:ln>
              <a:solidFill>
                <a:schemeClr val="tx2"/>
              </a:solidFill>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AE715733-D697-5531-E105-1112F105F095}"/>
              </a:ext>
            </a:extLst>
          </p:cNvPr>
          <p:cNvGraphicFramePr>
            <a:graphicFrameLocks noGrp="1"/>
          </p:cNvGraphicFramePr>
          <p:nvPr>
            <p:ph idx="1"/>
            <p:extLst>
              <p:ext uri="{D42A27DB-BD31-4B8C-83A1-F6EECF244321}">
                <p14:modId xmlns:p14="http://schemas.microsoft.com/office/powerpoint/2010/main" val="724089704"/>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109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944562"/>
          </a:xfrm>
        </p:spPr>
        <p:txBody>
          <a:bodyPr>
            <a:noAutofit/>
          </a:bodyPr>
          <a:lstStyle/>
          <a:p>
            <a:r>
              <a:rPr lang="en-US" sz="3800" dirty="0">
                <a:latin typeface="Aptos" panose="020B0004020202020204" pitchFamily="34" charset="0"/>
              </a:rPr>
              <a:t>Preparation for Deposition</a:t>
            </a:r>
          </a:p>
        </p:txBody>
      </p:sp>
      <p:sp>
        <p:nvSpPr>
          <p:cNvPr id="2" name="Content Placeholder 1"/>
          <p:cNvSpPr>
            <a:spLocks noGrp="1"/>
          </p:cNvSpPr>
          <p:nvPr>
            <p:ph idx="1"/>
          </p:nvPr>
        </p:nvSpPr>
        <p:spPr>
          <a:xfrm>
            <a:off x="685800" y="1828800"/>
            <a:ext cx="8077200" cy="4114800"/>
          </a:xfrm>
        </p:spPr>
        <p:txBody>
          <a:bodyPr>
            <a:normAutofit/>
          </a:bodyPr>
          <a:lstStyle/>
          <a:p>
            <a:pPr>
              <a:spcBef>
                <a:spcPts val="1200"/>
              </a:spcBef>
            </a:pPr>
            <a:r>
              <a:rPr lang="en-US" sz="2400" dirty="0">
                <a:latin typeface="Aptos" panose="020B0004020202020204" pitchFamily="34" charset="0"/>
              </a:rPr>
              <a:t>Take time to prepare thoroughly and plan deposition with trial in mind</a:t>
            </a:r>
          </a:p>
          <a:p>
            <a:pPr lvl="1">
              <a:spcBef>
                <a:spcPts val="1200"/>
              </a:spcBef>
            </a:pPr>
            <a:r>
              <a:rPr lang="en-US" sz="2000" dirty="0">
                <a:latin typeface="Aptos" panose="020B0004020202020204" pitchFamily="34" charset="0"/>
              </a:rPr>
              <a:t>To best serve your client, you need to not only win, but to win quickly and inexpensively—effective depositions lead to strong MSJ</a:t>
            </a:r>
          </a:p>
          <a:p>
            <a:pPr lvl="1">
              <a:spcBef>
                <a:spcPts val="1200"/>
              </a:spcBef>
            </a:pPr>
            <a:r>
              <a:rPr lang="en-US" sz="2000" dirty="0">
                <a:latin typeface="Aptos" panose="020B0004020202020204" pitchFamily="34" charset="0"/>
              </a:rPr>
              <a:t>Trials are not friendly to employers</a:t>
            </a:r>
          </a:p>
          <a:p>
            <a:pPr lvl="1">
              <a:spcBef>
                <a:spcPts val="1200"/>
              </a:spcBef>
            </a:pPr>
            <a:r>
              <a:rPr lang="en-US" sz="2000" dirty="0">
                <a:latin typeface="Aptos" panose="020B0004020202020204" pitchFamily="34" charset="0"/>
              </a:rPr>
              <a:t>Recent social movements have likely made jurors even more friendly to plaintiffs</a:t>
            </a:r>
            <a:endParaRPr lang="en-US" sz="2600" dirty="0">
              <a:latin typeface="Aptos" panose="020B0004020202020204" pitchFamily="34" charset="0"/>
            </a:endParaRPr>
          </a:p>
          <a:p>
            <a:pPr>
              <a:spcBef>
                <a:spcPts val="1200"/>
              </a:spcBef>
            </a:pPr>
            <a:r>
              <a:rPr lang="en-US" sz="2400" dirty="0">
                <a:latin typeface="Aptos" panose="020B0004020202020204" pitchFamily="34" charset="0"/>
              </a:rPr>
              <a:t>If case proceeds to trial, plaintiff’s deposition can provide foundation for impeaching/discrediting him/her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44060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8"/>
            <a:ext cx="7772400" cy="1020762"/>
          </a:xfrm>
        </p:spPr>
        <p:txBody>
          <a:bodyPr>
            <a:noAutofit/>
          </a:bodyPr>
          <a:lstStyle/>
          <a:p>
            <a:r>
              <a:rPr lang="en-US" sz="3800" dirty="0">
                <a:latin typeface="Aptos" panose="020B0004020202020204" pitchFamily="34" charset="0"/>
              </a:rPr>
              <a:t>Know Your Case—Case Theme</a:t>
            </a:r>
          </a:p>
        </p:txBody>
      </p:sp>
      <p:sp>
        <p:nvSpPr>
          <p:cNvPr id="2" name="Content Placeholder 1"/>
          <p:cNvSpPr>
            <a:spLocks noGrp="1"/>
          </p:cNvSpPr>
          <p:nvPr>
            <p:ph idx="1"/>
          </p:nvPr>
        </p:nvSpPr>
        <p:spPr>
          <a:xfrm>
            <a:off x="914400" y="1981200"/>
            <a:ext cx="7772400" cy="4191000"/>
          </a:xfrm>
        </p:spPr>
        <p:txBody>
          <a:bodyPr>
            <a:normAutofit/>
          </a:bodyPr>
          <a:lstStyle/>
          <a:p>
            <a:pPr>
              <a:lnSpc>
                <a:spcPct val="110000"/>
              </a:lnSpc>
              <a:spcBef>
                <a:spcPts val="0"/>
              </a:spcBef>
            </a:pPr>
            <a:r>
              <a:rPr lang="en-US" sz="2000" dirty="0">
                <a:latin typeface="Aptos" panose="020B0004020202020204" pitchFamily="34" charset="0"/>
              </a:rPr>
              <a:t>From outset, think about case “theme”</a:t>
            </a:r>
          </a:p>
          <a:p>
            <a:pPr lvl="1">
              <a:lnSpc>
                <a:spcPct val="110000"/>
              </a:lnSpc>
              <a:spcBef>
                <a:spcPts val="0"/>
              </a:spcBef>
            </a:pPr>
            <a:r>
              <a:rPr lang="en-US" sz="1700" dirty="0">
                <a:latin typeface="Aptos" panose="020B0004020202020204" pitchFamily="34" charset="0"/>
              </a:rPr>
              <a:t>Most important thing at trial will be telling the story you want judge/jury to hear</a:t>
            </a:r>
          </a:p>
          <a:p>
            <a:pPr lvl="1">
              <a:lnSpc>
                <a:spcPct val="110000"/>
              </a:lnSpc>
              <a:spcBef>
                <a:spcPts val="0"/>
              </a:spcBef>
            </a:pPr>
            <a:r>
              <a:rPr lang="en-US" sz="1700" dirty="0">
                <a:latin typeface="Aptos" panose="020B0004020202020204" pitchFamily="34" charset="0"/>
              </a:rPr>
              <a:t>What is this case about?</a:t>
            </a:r>
          </a:p>
          <a:p>
            <a:pPr lvl="2">
              <a:lnSpc>
                <a:spcPct val="110000"/>
              </a:lnSpc>
              <a:spcBef>
                <a:spcPts val="0"/>
              </a:spcBef>
            </a:pPr>
            <a:r>
              <a:rPr lang="en-US" sz="1500" dirty="0">
                <a:latin typeface="Aptos" panose="020B0004020202020204" pitchFamily="34" charset="0"/>
              </a:rPr>
              <a:t>Is plaintiff just a money-grabber? Is plaintiff an excuse-maker?</a:t>
            </a:r>
          </a:p>
          <a:p>
            <a:pPr lvl="2">
              <a:lnSpc>
                <a:spcPct val="110000"/>
              </a:lnSpc>
              <a:spcBef>
                <a:spcPts val="0"/>
              </a:spcBef>
            </a:pPr>
            <a:r>
              <a:rPr lang="en-US" sz="1500" dirty="0">
                <a:latin typeface="Aptos" panose="020B0004020202020204" pitchFamily="34" charset="0"/>
              </a:rPr>
              <a:t>Was employment decision fair and consistent?</a:t>
            </a:r>
          </a:p>
          <a:p>
            <a:pPr lvl="1">
              <a:lnSpc>
                <a:spcPct val="110000"/>
              </a:lnSpc>
              <a:spcBef>
                <a:spcPts val="0"/>
              </a:spcBef>
            </a:pPr>
            <a:r>
              <a:rPr lang="en-US" sz="1700" dirty="0">
                <a:latin typeface="Aptos" panose="020B0004020202020204" pitchFamily="34" charset="0"/>
              </a:rPr>
              <a:t>Early identification of theme is crucial—and using discovery to find facts supporting theme will help build a winning case</a:t>
            </a:r>
          </a:p>
          <a:p>
            <a:pPr>
              <a:lnSpc>
                <a:spcPct val="110000"/>
              </a:lnSpc>
              <a:spcBef>
                <a:spcPts val="0"/>
              </a:spcBef>
            </a:pPr>
            <a:r>
              <a:rPr lang="en-US" sz="2000" dirty="0">
                <a:latin typeface="Aptos" panose="020B0004020202020204" pitchFamily="34" charset="0"/>
              </a:rPr>
              <a:t>Be willing to modify and adapt throughout discovery</a:t>
            </a:r>
          </a:p>
          <a:p>
            <a:pPr lvl="1">
              <a:lnSpc>
                <a:spcPct val="110000"/>
              </a:lnSpc>
              <a:spcBef>
                <a:spcPts val="0"/>
              </a:spcBef>
            </a:pPr>
            <a:r>
              <a:rPr lang="en-US" sz="1700" dirty="0">
                <a:latin typeface="Aptos" panose="020B0004020202020204" pitchFamily="34" charset="0"/>
              </a:rPr>
              <a:t>A theme without any evidentiary support is just as bad as having no theme! </a:t>
            </a:r>
          </a:p>
          <a:p>
            <a:pPr lvl="1">
              <a:lnSpc>
                <a:spcPct val="110000"/>
              </a:lnSpc>
              <a:spcBef>
                <a:spcPts val="0"/>
              </a:spcBef>
            </a:pPr>
            <a:r>
              <a:rPr lang="en-US" sz="1700" dirty="0">
                <a:latin typeface="Aptos" panose="020B0004020202020204" pitchFamily="34" charset="0"/>
              </a:rPr>
              <a:t>Use plaintiff’s deposition to develop the theme, and prepare for deposition with this in mind</a:t>
            </a:r>
          </a:p>
          <a:p>
            <a:pPr>
              <a:lnSpc>
                <a:spcPct val="110000"/>
              </a:lnSpc>
              <a:spcBef>
                <a:spcPts val="1059"/>
              </a:spcBef>
            </a:pPr>
            <a:endParaRPr lang="en-US" sz="14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230545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037C1-E721-411A-9726-A74BC8A87FA9}"/>
              </a:ext>
            </a:extLst>
          </p:cNvPr>
          <p:cNvSpPr>
            <a:spLocks noGrp="1"/>
          </p:cNvSpPr>
          <p:nvPr>
            <p:ph type="title"/>
          </p:nvPr>
        </p:nvSpPr>
        <p:spPr>
          <a:xfrm>
            <a:off x="849086" y="286603"/>
            <a:ext cx="7517674" cy="1161197"/>
          </a:xfrm>
        </p:spPr>
        <p:txBody>
          <a:bodyPr>
            <a:normAutofit/>
          </a:bodyPr>
          <a:lstStyle/>
          <a:p>
            <a:r>
              <a:rPr lang="en-US" sz="3800" dirty="0">
                <a:latin typeface="Aptos" panose="020B0004020202020204" pitchFamily="34" charset="0"/>
              </a:rPr>
              <a:t>Deposition Preparation:  </a:t>
            </a:r>
            <a:br>
              <a:rPr lang="en-US" sz="3800" dirty="0">
                <a:latin typeface="Aptos" panose="020B0004020202020204" pitchFamily="34" charset="0"/>
              </a:rPr>
            </a:br>
            <a:r>
              <a:rPr lang="en-US" sz="3800" dirty="0">
                <a:latin typeface="Aptos" panose="020B0004020202020204" pitchFamily="34" charset="0"/>
              </a:rPr>
              <a:t>Find the Facts</a:t>
            </a:r>
          </a:p>
        </p:txBody>
      </p:sp>
      <p:sp>
        <p:nvSpPr>
          <p:cNvPr id="3" name="Slide Number Placeholder 2">
            <a:extLst>
              <a:ext uri="{FF2B5EF4-FFF2-40B4-BE49-F238E27FC236}">
                <a16:creationId xmlns:a16="http://schemas.microsoft.com/office/drawing/2014/main" id="{D336DAC7-C6E1-4F60-A8F4-9BFECAAD1DBF}"/>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16</a:t>
            </a:fld>
            <a:endParaRPr kumimoji="0" lang="en-US" b="0" i="0" u="none" strike="noStrike" kern="1200" cap="none" spc="0" normalizeH="0" baseline="0" noProof="0" dirty="0">
              <a:ln>
                <a:noFill/>
              </a:ln>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924AEE74-3ED0-527A-65A7-63AF9618BFDE}"/>
              </a:ext>
            </a:extLst>
          </p:cNvPr>
          <p:cNvGraphicFramePr>
            <a:graphicFrameLocks noGrp="1"/>
          </p:cNvGraphicFramePr>
          <p:nvPr>
            <p:ph idx="1"/>
            <p:extLst>
              <p:ext uri="{D42A27DB-BD31-4B8C-83A1-F6EECF244321}">
                <p14:modId xmlns:p14="http://schemas.microsoft.com/office/powerpoint/2010/main" val="620914586"/>
              </p:ext>
            </p:extLst>
          </p:nvPr>
        </p:nvGraphicFramePr>
        <p:xfrm>
          <a:off x="533400" y="1905000"/>
          <a:ext cx="8229600" cy="3979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124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35037C1-E721-411A-9726-A74BC8A87FA9}"/>
              </a:ext>
            </a:extLst>
          </p:cNvPr>
          <p:cNvSpPr>
            <a:spLocks noGrp="1"/>
          </p:cNvSpPr>
          <p:nvPr>
            <p:ph type="title"/>
          </p:nvPr>
        </p:nvSpPr>
        <p:spPr>
          <a:xfrm>
            <a:off x="822960" y="286604"/>
            <a:ext cx="7543800" cy="988256"/>
          </a:xfrm>
        </p:spPr>
        <p:txBody>
          <a:bodyPr>
            <a:normAutofit fontScale="90000"/>
          </a:bodyPr>
          <a:lstStyle/>
          <a:p>
            <a:r>
              <a:rPr lang="en-US" sz="3800" dirty="0">
                <a:latin typeface="Aptos" panose="020B0004020202020204" pitchFamily="34" charset="0"/>
              </a:rPr>
              <a:t>Deposition Preparation:  </a:t>
            </a:r>
            <a:br>
              <a:rPr lang="en-US" sz="3800" dirty="0">
                <a:latin typeface="Aptos" panose="020B0004020202020204" pitchFamily="34" charset="0"/>
              </a:rPr>
            </a:br>
            <a:r>
              <a:rPr lang="en-US" sz="3800" dirty="0">
                <a:latin typeface="Aptos" panose="020B0004020202020204" pitchFamily="34" charset="0"/>
              </a:rPr>
              <a:t>Find the Facts</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BEC7A75-5C37-4F3A-8A3F-BD325A3087E4}"/>
              </a:ext>
            </a:extLst>
          </p:cNvPr>
          <p:cNvSpPr>
            <a:spLocks noGrp="1"/>
          </p:cNvSpPr>
          <p:nvPr>
            <p:ph idx="1"/>
          </p:nvPr>
        </p:nvSpPr>
        <p:spPr>
          <a:xfrm>
            <a:off x="822959" y="2111670"/>
            <a:ext cx="4841240" cy="3757423"/>
          </a:xfrm>
        </p:spPr>
        <p:txBody>
          <a:bodyPr>
            <a:normAutofit/>
          </a:bodyPr>
          <a:lstStyle/>
          <a:p>
            <a:pPr>
              <a:spcBef>
                <a:spcPts val="1200"/>
              </a:spcBef>
            </a:pPr>
            <a:r>
              <a:rPr lang="en-US" dirty="0">
                <a:latin typeface="Aptos" panose="020B0004020202020204" pitchFamily="34" charset="0"/>
              </a:rPr>
              <a:t>Interview the players</a:t>
            </a:r>
          </a:p>
          <a:p>
            <a:pPr lvl="1">
              <a:spcBef>
                <a:spcPts val="1200"/>
              </a:spcBef>
            </a:pPr>
            <a:r>
              <a:rPr lang="en-US" dirty="0">
                <a:latin typeface="Aptos" panose="020B0004020202020204" pitchFamily="34" charset="0"/>
              </a:rPr>
              <a:t>Manager/supervisor and co-workers</a:t>
            </a:r>
          </a:p>
          <a:p>
            <a:pPr lvl="1">
              <a:spcBef>
                <a:spcPts val="1200"/>
              </a:spcBef>
            </a:pPr>
            <a:r>
              <a:rPr lang="en-US" dirty="0">
                <a:latin typeface="Aptos" panose="020B0004020202020204" pitchFamily="34" charset="0"/>
              </a:rPr>
              <a:t>Visit client’s work environment, office layout—where and how did things transpire?</a:t>
            </a:r>
          </a:p>
          <a:p>
            <a:pPr lvl="1">
              <a:spcBef>
                <a:spcPts val="1200"/>
              </a:spcBef>
            </a:pPr>
            <a:r>
              <a:rPr lang="en-US" dirty="0">
                <a:latin typeface="Aptos" panose="020B0004020202020204" pitchFamily="34" charset="0"/>
              </a:rPr>
              <a:t>Know any ‘bad facts’ going in</a:t>
            </a:r>
          </a:p>
        </p:txBody>
      </p:sp>
      <p:pic>
        <p:nvPicPr>
          <p:cNvPr id="8" name="Graphic 7">
            <a:extLst>
              <a:ext uri="{FF2B5EF4-FFF2-40B4-BE49-F238E27FC236}">
                <a16:creationId xmlns:a16="http://schemas.microsoft.com/office/drawing/2014/main" id="{0AA61756-050D-FD96-81FA-DD74D4D754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97519" y="1732059"/>
            <a:ext cx="2351332" cy="2351332"/>
          </a:xfrm>
          <a:prstGeom prst="rect">
            <a:avLst/>
          </a:prstGeom>
        </p:spPr>
      </p:pic>
      <p:sp>
        <p:nvSpPr>
          <p:cNvPr id="15" name="Rectangle 1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D336DAC7-C6E1-4F60-A8F4-9BFECAAD1DBF}"/>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dirty="0">
              <a:ln>
                <a:noFill/>
              </a:ln>
              <a:effectLst/>
              <a:uLnTx/>
              <a:uFillTx/>
              <a:latin typeface="Lucida Sans Unicode"/>
              <a:ea typeface="+mn-ea"/>
              <a:cs typeface="+mn-cs"/>
            </a:endParaRPr>
          </a:p>
        </p:txBody>
      </p:sp>
    </p:spTree>
    <p:extLst>
      <p:ext uri="{BB962C8B-B14F-4D97-AF65-F5344CB8AC3E}">
        <p14:creationId xmlns:p14="http://schemas.microsoft.com/office/powerpoint/2010/main" val="163674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3"/>
            <a:ext cx="7543800" cy="1184067"/>
          </a:xfrm>
        </p:spPr>
        <p:txBody>
          <a:bodyPr>
            <a:normAutofit/>
          </a:bodyPr>
          <a:lstStyle/>
          <a:p>
            <a:r>
              <a:rPr lang="en-US" sz="3800" dirty="0">
                <a:latin typeface="Aptos" panose="020B0004020202020204" pitchFamily="34" charset="0"/>
              </a:rPr>
              <a:t>Deposition Preparation: </a:t>
            </a:r>
            <a:br>
              <a:rPr lang="en-US" sz="3800" dirty="0">
                <a:latin typeface="Aptos" panose="020B0004020202020204" pitchFamily="34" charset="0"/>
              </a:rPr>
            </a:br>
            <a:r>
              <a:rPr lang="en-US" sz="3800" dirty="0">
                <a:latin typeface="Aptos" panose="020B0004020202020204" pitchFamily="34" charset="0"/>
              </a:rPr>
              <a:t>Understanding The Plaintiff</a:t>
            </a:r>
          </a:p>
        </p:txBody>
      </p:sp>
      <p:sp>
        <p:nvSpPr>
          <p:cNvPr id="2" name="Content Placeholder 1"/>
          <p:cNvSpPr>
            <a:spLocks noGrp="1"/>
          </p:cNvSpPr>
          <p:nvPr>
            <p:ph idx="1"/>
          </p:nvPr>
        </p:nvSpPr>
        <p:spPr>
          <a:xfrm>
            <a:off x="822958" y="1845734"/>
            <a:ext cx="5501641" cy="4023360"/>
          </a:xfrm>
        </p:spPr>
        <p:txBody>
          <a:bodyPr>
            <a:normAutofit lnSpcReduction="10000"/>
          </a:bodyPr>
          <a:lstStyle/>
          <a:p>
            <a:pPr>
              <a:spcBef>
                <a:spcPts val="1059"/>
              </a:spcBef>
            </a:pPr>
            <a:r>
              <a:rPr lang="en-US" dirty="0">
                <a:latin typeface="Aptos" panose="020B0004020202020204" pitchFamily="34" charset="0"/>
              </a:rPr>
              <a:t>Learn all that you can about the plaintiff</a:t>
            </a:r>
          </a:p>
          <a:p>
            <a:pPr lvl="1">
              <a:spcBef>
                <a:spcPts val="1059"/>
              </a:spcBef>
            </a:pPr>
            <a:r>
              <a:rPr lang="en-US" sz="1700" dirty="0">
                <a:latin typeface="Aptos" panose="020B0004020202020204" pitchFamily="34" charset="0"/>
              </a:rPr>
              <a:t>Employment history</a:t>
            </a:r>
          </a:p>
          <a:p>
            <a:pPr lvl="1">
              <a:spcBef>
                <a:spcPts val="1059"/>
              </a:spcBef>
            </a:pPr>
            <a:r>
              <a:rPr lang="en-US" sz="1700" dirty="0">
                <a:latin typeface="Aptos" panose="020B0004020202020204" pitchFamily="34" charset="0"/>
              </a:rPr>
              <a:t>Litigation history</a:t>
            </a:r>
          </a:p>
          <a:p>
            <a:pPr lvl="1">
              <a:spcBef>
                <a:spcPts val="1059"/>
              </a:spcBef>
            </a:pPr>
            <a:r>
              <a:rPr lang="en-US" sz="1700" dirty="0">
                <a:latin typeface="Aptos" panose="020B0004020202020204" pitchFamily="34" charset="0"/>
              </a:rPr>
              <a:t>Criminal history</a:t>
            </a:r>
          </a:p>
          <a:p>
            <a:pPr lvl="1">
              <a:spcBef>
                <a:spcPts val="1059"/>
              </a:spcBef>
            </a:pPr>
            <a:r>
              <a:rPr lang="en-US" sz="1700" dirty="0">
                <a:latin typeface="Aptos" panose="020B0004020202020204" pitchFamily="34" charset="0"/>
              </a:rPr>
              <a:t>Medical history</a:t>
            </a:r>
          </a:p>
          <a:p>
            <a:pPr lvl="1">
              <a:spcBef>
                <a:spcPts val="1059"/>
              </a:spcBef>
            </a:pPr>
            <a:r>
              <a:rPr lang="en-US" sz="1700" dirty="0">
                <a:latin typeface="Aptos" panose="020B0004020202020204" pitchFamily="34" charset="0"/>
              </a:rPr>
              <a:t>Financial situation (e.g. has plaintiff filed for bankruptcy)</a:t>
            </a:r>
          </a:p>
          <a:p>
            <a:pPr lvl="1">
              <a:spcBef>
                <a:spcPts val="1059"/>
              </a:spcBef>
            </a:pPr>
            <a:r>
              <a:rPr lang="en-US" sz="1700" dirty="0">
                <a:latin typeface="Aptos" panose="020B0004020202020204" pitchFamily="34" charset="0"/>
              </a:rPr>
              <a:t>Social media</a:t>
            </a:r>
          </a:p>
          <a:p>
            <a:pPr>
              <a:spcBef>
                <a:spcPts val="1059"/>
              </a:spcBef>
            </a:pPr>
            <a:r>
              <a:rPr lang="en-US" dirty="0">
                <a:latin typeface="Aptos" panose="020B0004020202020204" pitchFamily="34" charset="0"/>
              </a:rPr>
              <a:t>Use interrogatories to set up examination</a:t>
            </a:r>
          </a:p>
          <a:p>
            <a:pPr>
              <a:spcBef>
                <a:spcPts val="1059"/>
              </a:spcBef>
            </a:pPr>
            <a:r>
              <a:rPr lang="en-US" dirty="0">
                <a:latin typeface="Aptos" panose="020B0004020202020204" pitchFamily="34" charset="0"/>
              </a:rPr>
              <a:t>Consider using PI firm to investigate plaintiff further if suspect lack of candor</a:t>
            </a:r>
          </a:p>
        </p:txBody>
      </p:sp>
      <p:pic>
        <p:nvPicPr>
          <p:cNvPr id="7" name="Picture 6">
            <a:extLst>
              <a:ext uri="{FF2B5EF4-FFF2-40B4-BE49-F238E27FC236}">
                <a16:creationId xmlns:a16="http://schemas.microsoft.com/office/drawing/2014/main" id="{8F1FFB4C-9CCA-6C62-90A2-CE2D65E839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98" r="30893" b="-4"/>
          <a:stretch/>
        </p:blipFill>
        <p:spPr>
          <a:xfrm>
            <a:off x="6730431" y="2971800"/>
            <a:ext cx="1636328" cy="2415530"/>
          </a:xfrm>
          <a:prstGeom prst="rect">
            <a:avLst/>
          </a:prstGeom>
        </p:spPr>
      </p:pic>
      <p:sp>
        <p:nvSpPr>
          <p:cNvPr id="4" name="Slide Number Placeholder 3"/>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18</a:t>
            </a:fld>
            <a:endParaRPr kumimoji="0" lang="en-US" b="0" i="0" u="none" strike="noStrike" kern="1200" cap="none" spc="0" normalizeH="0" baseline="0" noProof="0" dirty="0">
              <a:ln>
                <a:noFill/>
              </a:ln>
              <a:effectLst/>
              <a:uLnTx/>
              <a:uFillTx/>
              <a:latin typeface="Lucida Sans Unicode"/>
              <a:ea typeface="+mn-ea"/>
              <a:cs typeface="+mn-cs"/>
            </a:endParaRPr>
          </a:p>
        </p:txBody>
      </p:sp>
    </p:spTree>
    <p:extLst>
      <p:ext uri="{BB962C8B-B14F-4D97-AF65-F5344CB8AC3E}">
        <p14:creationId xmlns:p14="http://schemas.microsoft.com/office/powerpoint/2010/main" val="2306272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5DEED36-4FA6-481F-8CD7-01C182E9AEAD}"/>
              </a:ext>
            </a:extLst>
          </p:cNvPr>
          <p:cNvSpPr>
            <a:spLocks noGrp="1"/>
          </p:cNvSpPr>
          <p:nvPr>
            <p:ph type="title"/>
          </p:nvPr>
        </p:nvSpPr>
        <p:spPr>
          <a:xfrm>
            <a:off x="822960" y="286603"/>
            <a:ext cx="7543800" cy="932597"/>
          </a:xfrm>
        </p:spPr>
        <p:txBody>
          <a:bodyPr>
            <a:normAutofit/>
          </a:bodyPr>
          <a:lstStyle/>
          <a:p>
            <a:r>
              <a:rPr lang="en-US" sz="3800" dirty="0">
                <a:latin typeface="Aptos" panose="020B0004020202020204" pitchFamily="34" charset="0"/>
              </a:rPr>
              <a:t>Master the Chronology</a:t>
            </a:r>
          </a:p>
        </p:txBody>
      </p:sp>
      <p:sp>
        <p:nvSpPr>
          <p:cNvPr id="3" name="Slide Number Placeholder 2">
            <a:extLst>
              <a:ext uri="{FF2B5EF4-FFF2-40B4-BE49-F238E27FC236}">
                <a16:creationId xmlns:a16="http://schemas.microsoft.com/office/drawing/2014/main" id="{573C7ED2-7CBF-412F-8E39-66A6A1B4E1C7}"/>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90507303-293D-4E88-8BAC-575C732C6975}" type="slidenum">
              <a:rPr kumimoji="0" lang="en-US" b="0" i="0"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19</a:t>
            </a:fld>
            <a:endParaRPr kumimoji="0" lang="en-US" b="0" i="0" strike="noStrike" kern="1200" cap="none" spc="0" normalizeH="0" baseline="0" noProof="0" dirty="0">
              <a:ln>
                <a:noFill/>
              </a:ln>
              <a:effectLst/>
              <a:uLnTx/>
              <a:uFillTx/>
              <a:latin typeface="Arial" panose="020B0604020202020204" pitchFamily="34" charset="0"/>
              <a:ea typeface="+mn-ea"/>
              <a:cs typeface="+mn-cs"/>
            </a:endParaRPr>
          </a:p>
        </p:txBody>
      </p:sp>
      <p:graphicFrame>
        <p:nvGraphicFramePr>
          <p:cNvPr id="6" name="Content Placeholder 1">
            <a:extLst>
              <a:ext uri="{FF2B5EF4-FFF2-40B4-BE49-F238E27FC236}">
                <a16:creationId xmlns:a16="http://schemas.microsoft.com/office/drawing/2014/main" id="{1EB45B94-CED8-56A4-EC9B-BDDBA04648F6}"/>
              </a:ext>
            </a:extLst>
          </p:cNvPr>
          <p:cNvGraphicFramePr>
            <a:graphicFrameLocks noGrp="1"/>
          </p:cNvGraphicFramePr>
          <p:nvPr>
            <p:ph idx="1"/>
            <p:extLst>
              <p:ext uri="{D42A27DB-BD31-4B8C-83A1-F6EECF244321}">
                <p14:modId xmlns:p14="http://schemas.microsoft.com/office/powerpoint/2010/main" val="3268895940"/>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82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E7D87132-C462-4073-85E7-446094E0430E}"/>
              </a:ext>
            </a:extLst>
          </p:cNvPr>
          <p:cNvSpPr>
            <a:spLocks noGrp="1"/>
          </p:cNvSpPr>
          <p:nvPr>
            <p:ph type="title"/>
          </p:nvPr>
        </p:nvSpPr>
        <p:spPr>
          <a:xfrm>
            <a:off x="685800" y="987425"/>
            <a:ext cx="7772400" cy="457200"/>
          </a:xfrm>
        </p:spPr>
        <p:txBody>
          <a:bodyPr/>
          <a:lstStyle/>
          <a:p>
            <a:r>
              <a:rPr lang="en-US" altLang="en-US" dirty="0">
                <a:solidFill>
                  <a:srgbClr val="414042"/>
                </a:solidFill>
              </a:rPr>
              <a:t>Continuing Education Credits</a:t>
            </a:r>
          </a:p>
        </p:txBody>
      </p:sp>
      <p:sp>
        <p:nvSpPr>
          <p:cNvPr id="46084" name="Title 1">
            <a:extLst>
              <a:ext uri="{FF2B5EF4-FFF2-40B4-BE49-F238E27FC236}">
                <a16:creationId xmlns:a16="http://schemas.microsoft.com/office/drawing/2014/main" id="{F4185A47-85F7-40DC-BD73-6BB78E64BCBA}"/>
              </a:ext>
            </a:extLst>
          </p:cNvPr>
          <p:cNvSpPr txBox="1">
            <a:spLocks/>
          </p:cNvSpPr>
          <p:nvPr/>
        </p:nvSpPr>
        <p:spPr bwMode="auto">
          <a:xfrm>
            <a:off x="4343400" y="1096963"/>
            <a:ext cx="393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6576"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4B8D"/>
                </a:solidFill>
                <a:effectLst/>
                <a:uLnTx/>
                <a:uFillTx/>
                <a:latin typeface="Arial" panose="020B0604020202020204" pitchFamily="34" charset="0"/>
                <a:ea typeface="+mn-ea"/>
                <a:cs typeface="Arial" panose="020B0604020202020204" pitchFamily="34" charset="0"/>
              </a:rPr>
              <a:t>FOR LIVE EVENT ONLY</a:t>
            </a:r>
          </a:p>
        </p:txBody>
      </p:sp>
      <p:sp>
        <p:nvSpPr>
          <p:cNvPr id="3" name="Content Placeholder 2">
            <a:extLst>
              <a:ext uri="{FF2B5EF4-FFF2-40B4-BE49-F238E27FC236}">
                <a16:creationId xmlns:a16="http://schemas.microsoft.com/office/drawing/2014/main" id="{DAA31574-9E70-AA0E-FD69-54C96A12A32F}"/>
              </a:ext>
            </a:extLst>
          </p:cNvPr>
          <p:cNvSpPr>
            <a:spLocks noGrp="1"/>
          </p:cNvSpPr>
          <p:nvPr>
            <p:ph idx="1"/>
          </p:nvPr>
        </p:nvSpPr>
        <p:spPr>
          <a:xfrm>
            <a:off x="685800" y="1600200"/>
            <a:ext cx="7772400" cy="3959225"/>
          </a:xfrm>
        </p:spPr>
        <p:txBody>
          <a:bodyPr/>
          <a:lstStyle/>
          <a:p>
            <a:pPr marL="0" lvl="1" indent="0">
              <a:spcBef>
                <a:spcPct val="0"/>
              </a:spcBef>
              <a:buFont typeface="Arial" pitchFamily="34" charset="0"/>
              <a:buNone/>
            </a:pPr>
            <a:r>
              <a:rPr lang="en-US" altLang="en-US" dirty="0"/>
              <a:t>In order for us to process your continuing education credit, you must confirm your participation in this webinar by responding to the attendance verification prompts and clicking the link to complete the Certification Process following the webinar. </a:t>
            </a:r>
          </a:p>
          <a:p>
            <a:pPr marL="0" lvl="1" indent="0">
              <a:spcBef>
                <a:spcPct val="0"/>
              </a:spcBef>
              <a:buFont typeface="Arial" pitchFamily="34" charset="0"/>
              <a:buNone/>
            </a:pPr>
            <a:endParaRPr lang="en-US" altLang="en-US" dirty="0"/>
          </a:p>
          <a:p>
            <a:pPr marL="0" lvl="1" indent="0">
              <a:spcBef>
                <a:spcPct val="0"/>
              </a:spcBef>
              <a:buFont typeface="Arial" pitchFamily="34" charset="0"/>
              <a:buNone/>
            </a:pPr>
            <a:r>
              <a:rPr lang="en-US" altLang="en-US" dirty="0"/>
              <a:t>If you don’t click the link following the webinar, you will receive an email including a link to complete the Certification Process within 24 hours.</a:t>
            </a:r>
          </a:p>
          <a:p>
            <a:pPr marL="0" lvl="1" indent="0">
              <a:spcBef>
                <a:spcPct val="0"/>
              </a:spcBef>
              <a:buFont typeface="Arial" pitchFamily="34" charset="0"/>
              <a:buNone/>
            </a:pPr>
            <a:endParaRPr lang="en-US" altLang="en-US" dirty="0"/>
          </a:p>
          <a:p>
            <a:pPr marL="0" lvl="1" indent="0">
              <a:spcBef>
                <a:spcPct val="0"/>
              </a:spcBef>
              <a:buFont typeface="Arial" pitchFamily="34" charset="0"/>
              <a:buNone/>
            </a:pPr>
            <a:r>
              <a:rPr lang="en-US" altLang="en-US" dirty="0"/>
              <a:t>For any assistance completing the Certification Process, call 1-877-297-2901 or email </a:t>
            </a:r>
            <a:r>
              <a:rPr lang="en-US" altLang="en-US" dirty="0">
                <a:hlinkClick r:id="rId3"/>
              </a:rPr>
              <a:t>helpdesk@beaconlive.com</a:t>
            </a:r>
            <a:r>
              <a:rPr lang="en-US" altLang="en-US" dirty="0"/>
              <a:t>.  For additional information about continuing education, call us at 1-800-926-7926 option 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5037C1-E721-411A-9726-A74BC8A87FA9}"/>
              </a:ext>
            </a:extLst>
          </p:cNvPr>
          <p:cNvSpPr>
            <a:spLocks noGrp="1"/>
          </p:cNvSpPr>
          <p:nvPr>
            <p:ph type="title"/>
          </p:nvPr>
        </p:nvSpPr>
        <p:spPr>
          <a:xfrm>
            <a:off x="822960" y="286605"/>
            <a:ext cx="7543800" cy="1237396"/>
          </a:xfrm>
        </p:spPr>
        <p:txBody>
          <a:bodyPr>
            <a:normAutofit/>
          </a:bodyPr>
          <a:lstStyle/>
          <a:p>
            <a:r>
              <a:rPr lang="en-US" sz="3800" dirty="0">
                <a:latin typeface="Aptos" panose="020B0004020202020204" pitchFamily="34" charset="0"/>
              </a:rPr>
              <a:t>Deposition Preparation:  </a:t>
            </a:r>
            <a:br>
              <a:rPr lang="en-US" sz="3800" dirty="0">
                <a:latin typeface="Aptos" panose="020B0004020202020204" pitchFamily="34" charset="0"/>
              </a:rPr>
            </a:br>
            <a:r>
              <a:rPr lang="en-US" sz="3800" dirty="0">
                <a:latin typeface="Aptos" panose="020B0004020202020204" pitchFamily="34" charset="0"/>
              </a:rPr>
              <a:t>Know the Law</a:t>
            </a:r>
          </a:p>
        </p:txBody>
      </p:sp>
      <p:sp>
        <p:nvSpPr>
          <p:cNvPr id="2" name="Content Placeholder 1">
            <a:extLst>
              <a:ext uri="{FF2B5EF4-FFF2-40B4-BE49-F238E27FC236}">
                <a16:creationId xmlns:a16="http://schemas.microsoft.com/office/drawing/2014/main" id="{8BEC7A75-5C37-4F3A-8A3F-BD325A3087E4}"/>
              </a:ext>
            </a:extLst>
          </p:cNvPr>
          <p:cNvSpPr>
            <a:spLocks noGrp="1"/>
          </p:cNvSpPr>
          <p:nvPr>
            <p:ph idx="1"/>
          </p:nvPr>
        </p:nvSpPr>
        <p:spPr>
          <a:xfrm>
            <a:off x="914400" y="2362200"/>
            <a:ext cx="7772400" cy="3886200"/>
          </a:xfrm>
        </p:spPr>
        <p:txBody>
          <a:bodyPr>
            <a:normAutofit/>
          </a:bodyPr>
          <a:lstStyle/>
          <a:p>
            <a:pPr>
              <a:lnSpc>
                <a:spcPct val="110000"/>
              </a:lnSpc>
              <a:spcBef>
                <a:spcPts val="1200"/>
              </a:spcBef>
            </a:pPr>
            <a:r>
              <a:rPr lang="en-US" dirty="0">
                <a:latin typeface="Aptos" panose="020B0004020202020204" pitchFamily="34" charset="0"/>
              </a:rPr>
              <a:t>Prepare “cheat sheet” of claim elements</a:t>
            </a:r>
          </a:p>
          <a:p>
            <a:pPr>
              <a:lnSpc>
                <a:spcPct val="110000"/>
              </a:lnSpc>
              <a:spcBef>
                <a:spcPts val="1200"/>
              </a:spcBef>
            </a:pPr>
            <a:r>
              <a:rPr lang="en-US" dirty="0">
                <a:latin typeface="Aptos" panose="020B0004020202020204" pitchFamily="34" charset="0"/>
              </a:rPr>
              <a:t>Prepare “goals sheet” showing defenses to causes of action</a:t>
            </a:r>
          </a:p>
          <a:p>
            <a:pPr>
              <a:lnSpc>
                <a:spcPct val="110000"/>
              </a:lnSpc>
              <a:spcBef>
                <a:spcPts val="1200"/>
              </a:spcBef>
            </a:pPr>
            <a:r>
              <a:rPr lang="en-US" dirty="0">
                <a:latin typeface="Aptos" panose="020B0004020202020204" pitchFamily="34" charset="0"/>
              </a:rPr>
              <a:t>Prepare questions using language from cases decided by your judge (or the pertinent federal circuit or state appellate courts)</a:t>
            </a:r>
          </a:p>
          <a:p>
            <a:pPr>
              <a:lnSpc>
                <a:spcPct val="110000"/>
              </a:lnSpc>
              <a:spcBef>
                <a:spcPts val="1200"/>
              </a:spcBef>
            </a:pPr>
            <a:r>
              <a:rPr lang="en-US" dirty="0">
                <a:latin typeface="Aptos" panose="020B0004020202020204" pitchFamily="34" charset="0"/>
              </a:rPr>
              <a:t>Bring a rule book and contact info for court</a:t>
            </a:r>
          </a:p>
          <a:p>
            <a:pPr lvl="1">
              <a:lnSpc>
                <a:spcPct val="110000"/>
              </a:lnSpc>
              <a:spcBef>
                <a:spcPts val="1200"/>
              </a:spcBef>
            </a:pPr>
            <a:r>
              <a:rPr lang="en-US" dirty="0">
                <a:latin typeface="Aptos" panose="020B0004020202020204" pitchFamily="34" charset="0"/>
              </a:rPr>
              <a:t>To review in case disagreements arise during deposition</a:t>
            </a:r>
          </a:p>
        </p:txBody>
      </p:sp>
      <p:sp>
        <p:nvSpPr>
          <p:cNvPr id="3" name="Slide Number Placeholder 2">
            <a:extLst>
              <a:ext uri="{FF2B5EF4-FFF2-40B4-BE49-F238E27FC236}">
                <a16:creationId xmlns:a16="http://schemas.microsoft.com/office/drawing/2014/main" id="{D336DAC7-C6E1-4F60-A8F4-9BFECAAD1D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1179123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7848600" cy="1143000"/>
          </a:xfrm>
        </p:spPr>
        <p:txBody>
          <a:bodyPr>
            <a:noAutofit/>
          </a:bodyPr>
          <a:lstStyle/>
          <a:p>
            <a:r>
              <a:rPr lang="en-US" sz="3600" dirty="0">
                <a:effectLst/>
                <a:latin typeface="Aptos" panose="020B0004020202020204" pitchFamily="34" charset="0"/>
              </a:rPr>
              <a:t>Deposition Preparation: </a:t>
            </a:r>
            <a:br>
              <a:rPr lang="en-US" sz="3600" dirty="0">
                <a:effectLst/>
                <a:latin typeface="Aptos" panose="020B0004020202020204" pitchFamily="34" charset="0"/>
              </a:rPr>
            </a:br>
            <a:r>
              <a:rPr lang="en-US" sz="3600" dirty="0">
                <a:effectLst/>
                <a:latin typeface="Aptos" panose="020B0004020202020204" pitchFamily="34" charset="0"/>
              </a:rPr>
              <a:t>Seek Info With Claim Elements in Mind</a:t>
            </a:r>
          </a:p>
        </p:txBody>
      </p:sp>
      <p:sp>
        <p:nvSpPr>
          <p:cNvPr id="2" name="Content Placeholder 1"/>
          <p:cNvSpPr>
            <a:spLocks noGrp="1"/>
          </p:cNvSpPr>
          <p:nvPr>
            <p:ph idx="1"/>
          </p:nvPr>
        </p:nvSpPr>
        <p:spPr>
          <a:xfrm>
            <a:off x="609600" y="1828800"/>
            <a:ext cx="8229600" cy="4579144"/>
          </a:xfrm>
        </p:spPr>
        <p:txBody>
          <a:bodyPr>
            <a:normAutofit fontScale="92500" lnSpcReduction="10000"/>
          </a:bodyPr>
          <a:lstStyle/>
          <a:p>
            <a:pPr>
              <a:lnSpc>
                <a:spcPct val="100000"/>
              </a:lnSpc>
              <a:spcAft>
                <a:spcPts val="0"/>
              </a:spcAft>
            </a:pPr>
            <a:r>
              <a:rPr lang="en-US" dirty="0">
                <a:latin typeface="Aptos" panose="020B0004020202020204" pitchFamily="34" charset="0"/>
              </a:rPr>
              <a:t>Determine what plaintiff must establish </a:t>
            </a:r>
          </a:p>
          <a:p>
            <a:pPr lvl="1">
              <a:lnSpc>
                <a:spcPct val="100000"/>
              </a:lnSpc>
              <a:spcBef>
                <a:spcPts val="1200"/>
              </a:spcBef>
              <a:spcAft>
                <a:spcPts val="0"/>
              </a:spcAft>
            </a:pPr>
            <a:r>
              <a:rPr lang="en-US" dirty="0">
                <a:latin typeface="Aptos" panose="020B0004020202020204" pitchFamily="34" charset="0"/>
              </a:rPr>
              <a:t>What are the core elements in plaintiff’s case?</a:t>
            </a:r>
          </a:p>
          <a:p>
            <a:pPr lvl="1">
              <a:lnSpc>
                <a:spcPct val="100000"/>
              </a:lnSpc>
              <a:spcBef>
                <a:spcPts val="1200"/>
              </a:spcBef>
              <a:spcAft>
                <a:spcPts val="0"/>
              </a:spcAft>
            </a:pPr>
            <a:r>
              <a:rPr lang="en-US" dirty="0">
                <a:latin typeface="Aptos" panose="020B0004020202020204" pitchFamily="34" charset="0"/>
              </a:rPr>
              <a:t>Look for information speaking to plaintiff’s awareness of HR policies/ procedures</a:t>
            </a:r>
          </a:p>
          <a:p>
            <a:pPr lvl="2">
              <a:lnSpc>
                <a:spcPct val="100000"/>
              </a:lnSpc>
              <a:spcBef>
                <a:spcPts val="1200"/>
              </a:spcBef>
              <a:spcAft>
                <a:spcPts val="0"/>
              </a:spcAft>
            </a:pPr>
            <a:r>
              <a:rPr lang="en-US" sz="1500" dirty="0">
                <a:latin typeface="Aptos" panose="020B0004020202020204" pitchFamily="34" charset="0"/>
              </a:rPr>
              <a:t>Did plaintiff ignore policies?  What did the employer do in response?</a:t>
            </a:r>
          </a:p>
          <a:p>
            <a:pPr lvl="1">
              <a:lnSpc>
                <a:spcPct val="100000"/>
              </a:lnSpc>
              <a:spcBef>
                <a:spcPts val="1200"/>
              </a:spcBef>
              <a:spcAft>
                <a:spcPts val="0"/>
              </a:spcAft>
            </a:pPr>
            <a:r>
              <a:rPr lang="en-US" dirty="0">
                <a:latin typeface="Aptos" panose="020B0004020202020204" pitchFamily="34" charset="0"/>
              </a:rPr>
              <a:t>Look for contemporaneous statements, emails, or social media posts to determine what plaintiff told others at the time</a:t>
            </a:r>
          </a:p>
          <a:p>
            <a:pPr>
              <a:lnSpc>
                <a:spcPct val="100000"/>
              </a:lnSpc>
              <a:spcAft>
                <a:spcPts val="0"/>
              </a:spcAft>
            </a:pPr>
            <a:r>
              <a:rPr lang="en-US" dirty="0">
                <a:latin typeface="Aptos" panose="020B0004020202020204" pitchFamily="34" charset="0"/>
              </a:rPr>
              <a:t>Administrative Charges</a:t>
            </a:r>
          </a:p>
          <a:p>
            <a:pPr lvl="1">
              <a:lnSpc>
                <a:spcPct val="100000"/>
              </a:lnSpc>
              <a:spcBef>
                <a:spcPts val="1200"/>
              </a:spcBef>
              <a:spcAft>
                <a:spcPts val="0"/>
              </a:spcAft>
            </a:pPr>
            <a:r>
              <a:rPr lang="en-US" dirty="0">
                <a:latin typeface="Aptos" panose="020B0004020202020204" pitchFamily="34" charset="0"/>
              </a:rPr>
              <a:t>Do plaintiff’s statements to EEOC or other regulatory body contradict his/her current position?</a:t>
            </a:r>
          </a:p>
          <a:p>
            <a:pPr lvl="1">
              <a:lnSpc>
                <a:spcPct val="100000"/>
              </a:lnSpc>
              <a:spcBef>
                <a:spcPts val="1200"/>
              </a:spcBef>
              <a:spcAft>
                <a:spcPts val="0"/>
              </a:spcAft>
            </a:pPr>
            <a:r>
              <a:rPr lang="en-US" dirty="0">
                <a:latin typeface="Aptos" panose="020B0004020202020204" pitchFamily="34" charset="0"/>
              </a:rPr>
              <a:t>EEOC recommends that employees claiming discrimination keep a diary of what happens at work</a:t>
            </a:r>
          </a:p>
          <a:p>
            <a:pPr lvl="2">
              <a:lnSpc>
                <a:spcPct val="100000"/>
              </a:lnSpc>
              <a:spcBef>
                <a:spcPts val="1200"/>
              </a:spcBef>
              <a:spcAft>
                <a:spcPts val="0"/>
              </a:spcAft>
            </a:pPr>
            <a:r>
              <a:rPr lang="en-US" sz="1500" dirty="0">
                <a:latin typeface="Aptos" panose="020B0004020202020204" pitchFamily="34" charset="0"/>
              </a:rPr>
              <a:t>Diary (if it exists) could be a source of impeachment, or could help refute claims about frequency and nature of conduct at issue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382670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5"/>
            <a:ext cx="7543800" cy="1237396"/>
          </a:xfrm>
        </p:spPr>
        <p:txBody>
          <a:bodyPr>
            <a:noAutofit/>
          </a:bodyPr>
          <a:lstStyle/>
          <a:p>
            <a:r>
              <a:rPr lang="en-US" sz="3200" dirty="0">
                <a:latin typeface="Aptos" panose="020B0004020202020204" pitchFamily="34" charset="0"/>
              </a:rPr>
              <a:t>Deposition Preparation: </a:t>
            </a:r>
            <a:br>
              <a:rPr lang="en-US" sz="3200" dirty="0">
                <a:latin typeface="Aptos" panose="020B0004020202020204" pitchFamily="34" charset="0"/>
              </a:rPr>
            </a:br>
            <a:r>
              <a:rPr lang="en-US" sz="3200" dirty="0">
                <a:latin typeface="Aptos" panose="020B0004020202020204" pitchFamily="34" charset="0"/>
              </a:rPr>
              <a:t>“Knowing the law” Means Knowing More Than Claim Elements</a:t>
            </a:r>
          </a:p>
        </p:txBody>
      </p:sp>
      <p:sp>
        <p:nvSpPr>
          <p:cNvPr id="2" name="Content Placeholder 1"/>
          <p:cNvSpPr>
            <a:spLocks noGrp="1"/>
          </p:cNvSpPr>
          <p:nvPr>
            <p:ph idx="1"/>
          </p:nvPr>
        </p:nvSpPr>
        <p:spPr>
          <a:xfrm>
            <a:off x="533400" y="1828800"/>
            <a:ext cx="4953000" cy="4267200"/>
          </a:xfrm>
        </p:spPr>
        <p:txBody>
          <a:bodyPr>
            <a:normAutofit/>
          </a:bodyPr>
          <a:lstStyle/>
          <a:p>
            <a:pPr>
              <a:lnSpc>
                <a:spcPct val="100000"/>
              </a:lnSpc>
              <a:spcAft>
                <a:spcPts val="0"/>
              </a:spcAft>
            </a:pPr>
            <a:r>
              <a:rPr lang="en-US" dirty="0">
                <a:latin typeface="Aptos" panose="020B0004020202020204" pitchFamily="34" charset="0"/>
              </a:rPr>
              <a:t>Track recent cases in appropriate jurisdiction to see how law is evolving and how courts are applying it</a:t>
            </a:r>
          </a:p>
          <a:p>
            <a:pPr>
              <a:lnSpc>
                <a:spcPct val="100000"/>
              </a:lnSpc>
              <a:spcBef>
                <a:spcPts val="1200"/>
              </a:spcBef>
              <a:spcAft>
                <a:spcPts val="0"/>
              </a:spcAft>
            </a:pPr>
            <a:r>
              <a:rPr lang="en-US" dirty="0">
                <a:latin typeface="Aptos" panose="020B0004020202020204" pitchFamily="34" charset="0"/>
              </a:rPr>
              <a:t>Especially helpful to read cases decided by your judge, as it can help inform your strategy for plaintiff’s deposition, providing insight into what arguments and admissions will help win summary judgment</a:t>
            </a:r>
          </a:p>
          <a:p>
            <a:pPr>
              <a:lnSpc>
                <a:spcPct val="100000"/>
              </a:lnSpc>
              <a:spcBef>
                <a:spcPts val="1200"/>
              </a:spcBef>
              <a:spcAft>
                <a:spcPts val="0"/>
              </a:spcAft>
            </a:pPr>
            <a:r>
              <a:rPr lang="en-US" dirty="0">
                <a:latin typeface="Aptos" panose="020B0004020202020204" pitchFamily="34" charset="0"/>
              </a:rPr>
              <a:t>Follow current developments outside the law that might affect how judges and jurors will think about case</a:t>
            </a:r>
          </a:p>
          <a:p>
            <a:pPr lvl="1"/>
            <a:endParaRPr lang="en-US" sz="1400" dirty="0"/>
          </a:p>
          <a:p>
            <a:pPr lvl="1"/>
            <a:endParaRPr lang="en-US" sz="105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pic>
        <p:nvPicPr>
          <p:cNvPr id="5" name="Picture 4">
            <a:extLst>
              <a:ext uri="{FF2B5EF4-FFF2-40B4-BE49-F238E27FC236}">
                <a16:creationId xmlns:a16="http://schemas.microsoft.com/office/drawing/2014/main" id="{060687D7-37BB-4706-9412-1B5040EC272A}"/>
              </a:ext>
            </a:extLst>
          </p:cNvPr>
          <p:cNvPicPr>
            <a:picLocks noChangeAspect="1"/>
          </p:cNvPicPr>
          <p:nvPr/>
        </p:nvPicPr>
        <p:blipFill>
          <a:blip r:embed="rId3"/>
          <a:srcRect/>
          <a:stretch>
            <a:fillRect/>
          </a:stretch>
        </p:blipFill>
        <p:spPr>
          <a:xfrm>
            <a:off x="6088250" y="4038600"/>
            <a:ext cx="2674187" cy="1527734"/>
          </a:xfrm>
          <a:prstGeom prst="rect">
            <a:avLst/>
          </a:prstGeom>
        </p:spPr>
      </p:pic>
    </p:spTree>
    <p:extLst>
      <p:ext uri="{BB962C8B-B14F-4D97-AF65-F5344CB8AC3E}">
        <p14:creationId xmlns:p14="http://schemas.microsoft.com/office/powerpoint/2010/main" val="1015830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822960" y="286604"/>
            <a:ext cx="7543800" cy="1013878"/>
          </a:xfrm>
        </p:spPr>
        <p:txBody>
          <a:bodyPr>
            <a:normAutofit/>
          </a:bodyPr>
          <a:lstStyle/>
          <a:p>
            <a:r>
              <a:rPr lang="en-US" sz="3600" dirty="0">
                <a:effectLst/>
                <a:latin typeface="Aptos" panose="020B0004020202020204" pitchFamily="34" charset="0"/>
              </a:rPr>
              <a:t>Plaintiff: Review Facts</a:t>
            </a:r>
          </a:p>
        </p:txBody>
      </p:sp>
      <p:cxnSp>
        <p:nvCxnSpPr>
          <p:cNvPr id="14" name="Straight Connector 13">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822959" y="1845734"/>
            <a:ext cx="4739641" cy="4023360"/>
          </a:xfrm>
        </p:spPr>
        <p:txBody>
          <a:bodyPr>
            <a:normAutofit/>
          </a:bodyPr>
          <a:lstStyle/>
          <a:p>
            <a:pPr>
              <a:lnSpc>
                <a:spcPct val="100000"/>
              </a:lnSpc>
              <a:spcAft>
                <a:spcPts val="0"/>
              </a:spcAft>
            </a:pPr>
            <a:r>
              <a:rPr lang="en-US" sz="2100" dirty="0">
                <a:latin typeface="Aptos" panose="020B0004020202020204" pitchFamily="34" charset="0"/>
              </a:rPr>
              <a:t>Review facts and claims</a:t>
            </a:r>
          </a:p>
          <a:p>
            <a:pPr lvl="1">
              <a:lnSpc>
                <a:spcPct val="100000"/>
              </a:lnSpc>
              <a:spcBef>
                <a:spcPts val="1200"/>
              </a:spcBef>
              <a:spcAft>
                <a:spcPts val="0"/>
              </a:spcAft>
            </a:pPr>
            <a:r>
              <a:rPr lang="en-US" dirty="0">
                <a:latin typeface="Aptos" panose="020B0004020202020204" pitchFamily="34" charset="0"/>
              </a:rPr>
              <a:t>Plaintiff should review the complaint and facts asserted therein</a:t>
            </a:r>
          </a:p>
          <a:p>
            <a:pPr lvl="1">
              <a:lnSpc>
                <a:spcPct val="100000"/>
              </a:lnSpc>
              <a:spcBef>
                <a:spcPts val="1200"/>
              </a:spcBef>
              <a:spcAft>
                <a:spcPts val="0"/>
              </a:spcAft>
            </a:pPr>
            <a:r>
              <a:rPr lang="en-US" dirty="0">
                <a:latin typeface="Aptos" panose="020B0004020202020204" pitchFamily="34" charset="0"/>
              </a:rPr>
              <a:t>Review timeline of events</a:t>
            </a:r>
          </a:p>
          <a:p>
            <a:pPr lvl="1">
              <a:lnSpc>
                <a:spcPct val="100000"/>
              </a:lnSpc>
              <a:spcBef>
                <a:spcPts val="1200"/>
              </a:spcBef>
              <a:spcAft>
                <a:spcPts val="0"/>
              </a:spcAft>
            </a:pPr>
            <a:r>
              <a:rPr lang="en-US" dirty="0">
                <a:latin typeface="Aptos" panose="020B0004020202020204" pitchFamily="34" charset="0"/>
              </a:rPr>
              <a:t>Review claims asserted</a:t>
            </a:r>
          </a:p>
          <a:p>
            <a:pPr lvl="2">
              <a:lnSpc>
                <a:spcPct val="100000"/>
              </a:lnSpc>
              <a:spcBef>
                <a:spcPts val="1200"/>
              </a:spcBef>
              <a:spcAft>
                <a:spcPts val="0"/>
              </a:spcAft>
            </a:pPr>
            <a:r>
              <a:rPr lang="en-US" sz="1600" dirty="0">
                <a:latin typeface="Aptos" panose="020B0004020202020204" pitchFamily="34" charset="0"/>
              </a:rPr>
              <a:t>Know what claims are and are not based on</a:t>
            </a:r>
          </a:p>
          <a:p>
            <a:pPr lvl="2">
              <a:lnSpc>
                <a:spcPct val="100000"/>
              </a:lnSpc>
              <a:spcBef>
                <a:spcPts val="1200"/>
              </a:spcBef>
              <a:spcAft>
                <a:spcPts val="0"/>
              </a:spcAft>
            </a:pPr>
            <a:r>
              <a:rPr lang="en-US" sz="1600" dirty="0">
                <a:latin typeface="Aptos" panose="020B0004020202020204" pitchFamily="34" charset="0"/>
              </a:rPr>
              <a:t>“Why were you terminated?” “Because of disability discrimination and retaliation for my complaints of discrimination.”</a:t>
            </a:r>
          </a:p>
          <a:p>
            <a:pPr lvl="1"/>
            <a:endParaRPr lang="en-US" dirty="0">
              <a:latin typeface="Aptos" panose="020B0004020202020204" pitchFamily="34" charset="0"/>
            </a:endParaRPr>
          </a:p>
        </p:txBody>
      </p:sp>
      <p:pic>
        <p:nvPicPr>
          <p:cNvPr id="6" name="Picture 5">
            <a:extLst>
              <a:ext uri="{FF2B5EF4-FFF2-40B4-BE49-F238E27FC236}">
                <a16:creationId xmlns:a16="http://schemas.microsoft.com/office/drawing/2014/main" id="{1C089662-31F4-60D1-6955-D318D3D8FF8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19800" y="2286000"/>
            <a:ext cx="2612907" cy="1306454"/>
          </a:xfrm>
          <a:prstGeom prst="rect">
            <a:avLst/>
          </a:prstGeom>
        </p:spPr>
      </p:pic>
      <p:sp>
        <p:nvSpPr>
          <p:cNvPr id="16" name="Rectangle 15">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8" name="Rectangle 17">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23</a:t>
            </a:fld>
            <a:endParaRPr kumimoji="0" lang="en-US" b="0" i="0" u="none" strike="noStrike" kern="1200" cap="none" spc="0" normalizeH="0" baseline="0" noProof="0" dirty="0">
              <a:ln>
                <a:noFill/>
              </a:ln>
              <a:effectLst/>
              <a:uLnTx/>
              <a:uFillTx/>
              <a:latin typeface="Lucida Sans Unicode"/>
              <a:ea typeface="+mn-ea"/>
              <a:cs typeface="+mn-cs"/>
            </a:endParaRPr>
          </a:p>
        </p:txBody>
      </p:sp>
    </p:spTree>
    <p:extLst>
      <p:ext uri="{BB962C8B-B14F-4D97-AF65-F5344CB8AC3E}">
        <p14:creationId xmlns:p14="http://schemas.microsoft.com/office/powerpoint/2010/main" val="355779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28600"/>
            <a:ext cx="7924800" cy="1143001"/>
          </a:xfrm>
        </p:spPr>
        <p:txBody>
          <a:bodyPr>
            <a:noAutofit/>
          </a:bodyPr>
          <a:lstStyle/>
          <a:p>
            <a:r>
              <a:rPr lang="en-US" sz="3600" dirty="0">
                <a:effectLst/>
                <a:latin typeface="Aptos" panose="020B0004020202020204" pitchFamily="34" charset="0"/>
              </a:rPr>
              <a:t>Plaintiff: Prepare for All Possible Lines of Questioning</a:t>
            </a:r>
          </a:p>
        </p:txBody>
      </p:sp>
      <p:sp>
        <p:nvSpPr>
          <p:cNvPr id="2" name="Content Placeholder 1"/>
          <p:cNvSpPr>
            <a:spLocks noGrp="1"/>
          </p:cNvSpPr>
          <p:nvPr>
            <p:ph idx="1"/>
          </p:nvPr>
        </p:nvSpPr>
        <p:spPr>
          <a:xfrm>
            <a:off x="914400" y="1828800"/>
            <a:ext cx="7467600" cy="4343400"/>
          </a:xfrm>
        </p:spPr>
        <p:txBody>
          <a:bodyPr>
            <a:normAutofit lnSpcReduction="10000"/>
          </a:bodyPr>
          <a:lstStyle/>
          <a:p>
            <a:pPr>
              <a:spcBef>
                <a:spcPts val="1200"/>
              </a:spcBef>
            </a:pPr>
            <a:r>
              <a:rPr lang="en-US" sz="1800" dirty="0">
                <a:latin typeface="Aptos" panose="020B0004020202020204" pitchFamily="34" charset="0"/>
              </a:rPr>
              <a:t>Plaintiff should be prepared for questions on all possible topics that may arise during his/her deposition, including: </a:t>
            </a:r>
          </a:p>
          <a:p>
            <a:pPr lvl="1">
              <a:spcBef>
                <a:spcPts val="600"/>
              </a:spcBef>
            </a:pPr>
            <a:r>
              <a:rPr lang="en-US" sz="1500" dirty="0">
                <a:latin typeface="Aptos" panose="020B0004020202020204" pitchFamily="34" charset="0"/>
              </a:rPr>
              <a:t>Educational history and job qualifications</a:t>
            </a:r>
          </a:p>
          <a:p>
            <a:pPr lvl="1">
              <a:spcBef>
                <a:spcPts val="600"/>
              </a:spcBef>
            </a:pPr>
            <a:r>
              <a:rPr lang="en-US" sz="1500" dirty="0">
                <a:latin typeface="Aptos" panose="020B0004020202020204" pitchFamily="34" charset="0"/>
              </a:rPr>
              <a:t>Work history with prior employers</a:t>
            </a:r>
          </a:p>
          <a:p>
            <a:pPr lvl="1">
              <a:spcBef>
                <a:spcPts val="600"/>
              </a:spcBef>
            </a:pPr>
            <a:r>
              <a:rPr lang="en-US" sz="1500" dirty="0">
                <a:latin typeface="Aptos" panose="020B0004020202020204" pitchFamily="34" charset="0"/>
              </a:rPr>
              <a:t>Involvement in prior litigation (if any)</a:t>
            </a:r>
          </a:p>
          <a:p>
            <a:pPr lvl="1">
              <a:spcBef>
                <a:spcPts val="600"/>
              </a:spcBef>
            </a:pPr>
            <a:r>
              <a:rPr lang="en-US" sz="1500" dirty="0">
                <a:latin typeface="Aptos" panose="020B0004020202020204" pitchFamily="34" charset="0"/>
              </a:rPr>
              <a:t>Performance history with defendant-employer </a:t>
            </a:r>
          </a:p>
          <a:p>
            <a:pPr lvl="1">
              <a:spcBef>
                <a:spcPts val="600"/>
              </a:spcBef>
            </a:pPr>
            <a:r>
              <a:rPr lang="en-US" sz="1500" dirty="0">
                <a:latin typeface="Aptos" panose="020B0004020202020204" pitchFamily="34" charset="0"/>
              </a:rPr>
              <a:t>Details involved in the plaintiff’s allegations, including dates and witnesses </a:t>
            </a:r>
          </a:p>
          <a:p>
            <a:pPr lvl="1">
              <a:spcBef>
                <a:spcPts val="600"/>
              </a:spcBef>
            </a:pPr>
            <a:r>
              <a:rPr lang="en-US" sz="1500" dirty="0">
                <a:latin typeface="Aptos" panose="020B0004020202020204" pitchFamily="34" charset="0"/>
              </a:rPr>
              <a:t>Any internal notes, diary entries, or memos to file that the plaintiff took</a:t>
            </a:r>
          </a:p>
          <a:p>
            <a:pPr lvl="1">
              <a:spcBef>
                <a:spcPts val="600"/>
              </a:spcBef>
            </a:pPr>
            <a:r>
              <a:rPr lang="en-US" sz="1500" dirty="0">
                <a:latin typeface="Aptos" panose="020B0004020202020204" pitchFamily="34" charset="0"/>
              </a:rPr>
              <a:t>Plaintiff’s history with accused harasser or discriminator</a:t>
            </a:r>
          </a:p>
          <a:p>
            <a:pPr lvl="1">
              <a:spcBef>
                <a:spcPts val="600"/>
              </a:spcBef>
            </a:pPr>
            <a:r>
              <a:rPr lang="en-US" sz="1500" dirty="0">
                <a:latin typeface="Aptos" panose="020B0004020202020204" pitchFamily="34" charset="0"/>
              </a:rPr>
              <a:t>For sexual harassment plaintiffs, </a:t>
            </a:r>
          </a:p>
          <a:p>
            <a:pPr lvl="2">
              <a:spcBef>
                <a:spcPts val="600"/>
              </a:spcBef>
            </a:pPr>
            <a:r>
              <a:rPr lang="en-US" sz="1300" dirty="0">
                <a:latin typeface="Aptos" panose="020B0004020202020204" pitchFamily="34" charset="0"/>
              </a:rPr>
              <a:t>Any actions plaintiff took that defense might argue demonstrated “welcomeness”</a:t>
            </a:r>
          </a:p>
          <a:p>
            <a:pPr lvl="2">
              <a:spcBef>
                <a:spcPts val="600"/>
              </a:spcBef>
            </a:pPr>
            <a:r>
              <a:rPr lang="en-US" sz="1300" dirty="0">
                <a:latin typeface="Aptos" panose="020B0004020202020204" pitchFamily="34" charset="0"/>
              </a:rPr>
              <a:t>Whether plaintiff availed himself/herself of employer’s workplace reporting procedures  </a:t>
            </a:r>
          </a:p>
          <a:p>
            <a:pPr lvl="1">
              <a:spcBef>
                <a:spcPts val="600"/>
              </a:spcBef>
            </a:pPr>
            <a:r>
              <a:rPr lang="en-US" sz="1500" dirty="0">
                <a:latin typeface="Aptos" panose="020B0004020202020204" pitchFamily="34" charset="0"/>
              </a:rPr>
              <a:t>Subsequent job search and mitigation efforts</a:t>
            </a:r>
          </a:p>
          <a:p>
            <a:pPr lvl="1">
              <a:spcBef>
                <a:spcPts val="600"/>
              </a:spcBef>
            </a:pPr>
            <a:r>
              <a:rPr lang="en-US" sz="1500" dirty="0">
                <a:latin typeface="Aptos" panose="020B0004020202020204" pitchFamily="34" charset="0"/>
              </a:rPr>
              <a:t>Emotional distress, including how a gap in jobs has affected plaintiff’s sense of self</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1651184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D7C01C-8A9D-48C2-889F-DEACEA0C2233}"/>
              </a:ext>
            </a:extLst>
          </p:cNvPr>
          <p:cNvSpPr>
            <a:spLocks noGrp="1"/>
          </p:cNvSpPr>
          <p:nvPr>
            <p:ph type="title"/>
          </p:nvPr>
        </p:nvSpPr>
        <p:spPr>
          <a:xfrm>
            <a:off x="914398" y="304800"/>
            <a:ext cx="7915753" cy="838200"/>
          </a:xfrm>
        </p:spPr>
        <p:txBody>
          <a:bodyPr>
            <a:normAutofit/>
          </a:bodyPr>
          <a:lstStyle/>
          <a:p>
            <a:r>
              <a:rPr lang="en-US" sz="3600" dirty="0">
                <a:effectLst/>
                <a:latin typeface="Aptos" panose="020B0004020202020204" pitchFamily="34" charset="0"/>
              </a:rPr>
              <a:t>Plaintiff:  Mentally Prepare Client</a:t>
            </a:r>
          </a:p>
        </p:txBody>
      </p:sp>
      <p:sp>
        <p:nvSpPr>
          <p:cNvPr id="2" name="Content Placeholder 1">
            <a:extLst>
              <a:ext uri="{FF2B5EF4-FFF2-40B4-BE49-F238E27FC236}">
                <a16:creationId xmlns:a16="http://schemas.microsoft.com/office/drawing/2014/main" id="{77B4AD96-E6D0-4E80-B603-735C64A93253}"/>
              </a:ext>
            </a:extLst>
          </p:cNvPr>
          <p:cNvSpPr>
            <a:spLocks noGrp="1"/>
          </p:cNvSpPr>
          <p:nvPr>
            <p:ph idx="1"/>
          </p:nvPr>
        </p:nvSpPr>
        <p:spPr>
          <a:xfrm>
            <a:off x="457201" y="1981200"/>
            <a:ext cx="8192476" cy="4191000"/>
          </a:xfrm>
        </p:spPr>
        <p:txBody>
          <a:bodyPr vert="horz" anchor="t">
            <a:normAutofit fontScale="92500"/>
          </a:bodyPr>
          <a:lstStyle/>
          <a:p>
            <a:pPr marL="0" indent="0">
              <a:lnSpc>
                <a:spcPct val="120000"/>
              </a:lnSpc>
              <a:spcBef>
                <a:spcPts val="600"/>
              </a:spcBef>
              <a:buNone/>
            </a:pPr>
            <a:r>
              <a:rPr lang="en-US" sz="1600" dirty="0">
                <a:latin typeface="Aptos" panose="020B0004020202020204" pitchFamily="34" charset="0"/>
              </a:rPr>
              <a:t>During plaintiff’s cross-examination, defense counsel’s main goal will be to attack credibility  </a:t>
            </a:r>
          </a:p>
          <a:p>
            <a:pPr marL="0" indent="0">
              <a:lnSpc>
                <a:spcPct val="120000"/>
              </a:lnSpc>
              <a:spcBef>
                <a:spcPts val="600"/>
              </a:spcBef>
              <a:buNone/>
            </a:pPr>
            <a:r>
              <a:rPr lang="en-US" sz="1600" dirty="0">
                <a:latin typeface="Aptos" panose="020B0004020202020204" pitchFamily="34" charset="0"/>
              </a:rPr>
              <a:t>Plaintiff’s counsel should ensure that plaintiff is prepared for potentially aggressive and invasive questioning</a:t>
            </a:r>
          </a:p>
          <a:p>
            <a:pPr lvl="1" indent="-255905">
              <a:lnSpc>
                <a:spcPct val="120000"/>
              </a:lnSpc>
              <a:spcBef>
                <a:spcPts val="600"/>
              </a:spcBef>
            </a:pPr>
            <a:r>
              <a:rPr lang="en-US" sz="1400" dirty="0">
                <a:latin typeface="Aptos" panose="020B0004020202020204" pitchFamily="34" charset="0"/>
              </a:rPr>
              <a:t>Allow defense counsel to embarrass himself/herself by beating up on a sympathetic plaintiff</a:t>
            </a:r>
            <a:endParaRPr lang="en-US" sz="1400" dirty="0">
              <a:latin typeface="Aptos" panose="020B0004020202020204" pitchFamily="34" charset="0"/>
              <a:cs typeface="Lucida Sans Unicode"/>
            </a:endParaRPr>
          </a:p>
          <a:p>
            <a:pPr marL="0" indent="0">
              <a:lnSpc>
                <a:spcPct val="120000"/>
              </a:lnSpc>
              <a:spcBef>
                <a:spcPts val="600"/>
              </a:spcBef>
              <a:buNone/>
            </a:pPr>
            <a:r>
              <a:rPr lang="en-US" sz="1600" dirty="0">
                <a:latin typeface="Aptos" panose="020B0004020202020204" pitchFamily="34" charset="0"/>
                <a:cs typeface="Lucida Sans Unicode"/>
              </a:rPr>
              <a:t>Calmer and more confident plaintiff is, and the more accepting he/she is of inevitably damaging information that may emerge, the more credible he/she will appear</a:t>
            </a:r>
          </a:p>
          <a:p>
            <a:pPr marL="0" indent="0">
              <a:lnSpc>
                <a:spcPct val="120000"/>
              </a:lnSpc>
              <a:spcBef>
                <a:spcPts val="600"/>
              </a:spcBef>
              <a:buNone/>
            </a:pPr>
            <a:r>
              <a:rPr lang="en-US" sz="1600" dirty="0">
                <a:latin typeface="Aptos" panose="020B0004020202020204" pitchFamily="34" charset="0"/>
                <a:cs typeface="Lucida Sans Unicode"/>
              </a:rPr>
              <a:t>Plaintiff should be prepared to talk about his/her job search and appropriate level of jobs to target</a:t>
            </a:r>
          </a:p>
          <a:p>
            <a:pPr lvl="1" indent="-255905">
              <a:lnSpc>
                <a:spcPct val="120000"/>
              </a:lnSpc>
              <a:spcBef>
                <a:spcPts val="600"/>
              </a:spcBef>
            </a:pPr>
            <a:r>
              <a:rPr lang="en-US" sz="1400" dirty="0">
                <a:latin typeface="Aptos" panose="020B0004020202020204" pitchFamily="34" charset="0"/>
                <a:cs typeface="Lucida Sans Unicode"/>
              </a:rPr>
              <a:t>In jurisdictions that do not require a plaintiff to take any job, file a motion </a:t>
            </a:r>
            <a:r>
              <a:rPr lang="en-US" sz="1400" i="1" dirty="0">
                <a:latin typeface="Aptos" panose="020B0004020202020204" pitchFamily="34" charset="0"/>
                <a:cs typeface="Lucida Sans Unicode"/>
              </a:rPr>
              <a:t>in limine </a:t>
            </a:r>
            <a:r>
              <a:rPr lang="en-US" sz="1400" dirty="0">
                <a:latin typeface="Aptos" panose="020B0004020202020204" pitchFamily="34" charset="0"/>
                <a:cs typeface="Lucida Sans Unicode"/>
              </a:rPr>
              <a:t>to restrict defense counsel’s cross-examination on this point</a:t>
            </a:r>
          </a:p>
          <a:p>
            <a:pPr lvl="1" indent="-255905">
              <a:lnSpc>
                <a:spcPct val="120000"/>
              </a:lnSpc>
              <a:spcBef>
                <a:spcPts val="600"/>
              </a:spcBef>
            </a:pPr>
            <a:r>
              <a:rPr lang="en-US" sz="1400" dirty="0">
                <a:latin typeface="Aptos" panose="020B0004020202020204" pitchFamily="34" charset="0"/>
                <a:cs typeface="Lucida Sans Unicode"/>
              </a:rPr>
              <a:t>Plaintiff is not required to take a job outside her field of expertise</a:t>
            </a:r>
          </a:p>
          <a:p>
            <a:pPr marL="0" indent="0">
              <a:lnSpc>
                <a:spcPct val="120000"/>
              </a:lnSpc>
              <a:spcBef>
                <a:spcPts val="600"/>
              </a:spcBef>
              <a:buNone/>
            </a:pPr>
            <a:r>
              <a:rPr lang="en-US" sz="1600" dirty="0">
                <a:latin typeface="Aptos" panose="020B0004020202020204" pitchFamily="34" charset="0"/>
                <a:cs typeface="Lucida Sans Unicode"/>
              </a:rPr>
              <a:t>Look to dispel stereotypes that defense counsel may apply to the plaintiff (e.g., older workers are not technologically knowledgeable)</a:t>
            </a:r>
            <a:endParaRPr lang="en-US" sz="900" dirty="0">
              <a:latin typeface="Aptos" panose="020B0004020202020204" pitchFamily="34" charset="0"/>
            </a:endParaRPr>
          </a:p>
        </p:txBody>
      </p:sp>
      <p:sp>
        <p:nvSpPr>
          <p:cNvPr id="3" name="Slide Number Placeholder 2">
            <a:extLst>
              <a:ext uri="{FF2B5EF4-FFF2-40B4-BE49-F238E27FC236}">
                <a16:creationId xmlns:a16="http://schemas.microsoft.com/office/drawing/2014/main" id="{B6782C40-4E12-493D-868A-D791EEDDE26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364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E38F22-4F4A-4659-9AA7-95191A547E78}"/>
              </a:ext>
            </a:extLst>
          </p:cNvPr>
          <p:cNvSpPr>
            <a:spLocks noGrp="1"/>
          </p:cNvSpPr>
          <p:nvPr>
            <p:ph type="title"/>
          </p:nvPr>
        </p:nvSpPr>
        <p:spPr>
          <a:xfrm>
            <a:off x="914400" y="335452"/>
            <a:ext cx="7772400" cy="807548"/>
          </a:xfrm>
        </p:spPr>
        <p:txBody>
          <a:bodyPr>
            <a:noAutofit/>
          </a:bodyPr>
          <a:lstStyle/>
          <a:p>
            <a:r>
              <a:rPr lang="en-US" sz="3600" dirty="0">
                <a:effectLst/>
                <a:latin typeface="Aptos" panose="020B0004020202020204" pitchFamily="34" charset="0"/>
              </a:rPr>
              <a:t>Plaintiff: Emotional Distress Testimony</a:t>
            </a:r>
          </a:p>
        </p:txBody>
      </p:sp>
      <p:sp>
        <p:nvSpPr>
          <p:cNvPr id="2" name="Content Placeholder 1">
            <a:extLst>
              <a:ext uri="{FF2B5EF4-FFF2-40B4-BE49-F238E27FC236}">
                <a16:creationId xmlns:a16="http://schemas.microsoft.com/office/drawing/2014/main" id="{C2866C09-BC30-4989-BDFD-474AB8C6ADDC}"/>
              </a:ext>
            </a:extLst>
          </p:cNvPr>
          <p:cNvSpPr>
            <a:spLocks noGrp="1"/>
          </p:cNvSpPr>
          <p:nvPr>
            <p:ph idx="1"/>
          </p:nvPr>
        </p:nvSpPr>
        <p:spPr>
          <a:xfrm>
            <a:off x="381000" y="2057400"/>
            <a:ext cx="8266272" cy="4138492"/>
          </a:xfrm>
        </p:spPr>
        <p:txBody>
          <a:bodyPr vert="horz" anchor="t">
            <a:normAutofit fontScale="25000" lnSpcReduction="20000"/>
          </a:bodyPr>
          <a:lstStyle/>
          <a:p>
            <a:pPr>
              <a:lnSpc>
                <a:spcPct val="120000"/>
              </a:lnSpc>
              <a:spcBef>
                <a:spcPts val="1200"/>
              </a:spcBef>
              <a:spcAft>
                <a:spcPts val="0"/>
              </a:spcAft>
            </a:pPr>
            <a:r>
              <a:rPr lang="en-US" sz="8000" dirty="0">
                <a:latin typeface="Aptos" panose="020B0004020202020204" pitchFamily="34" charset="0"/>
              </a:rPr>
              <a:t>Plaintiff’s counsel should carefully review plaintiff’s medical records (including any therapist’s notes) with plaintiff in advance of his/her emotional distress testimony</a:t>
            </a:r>
          </a:p>
          <a:p>
            <a:pPr>
              <a:lnSpc>
                <a:spcPct val="120000"/>
              </a:lnSpc>
              <a:spcBef>
                <a:spcPts val="1200"/>
              </a:spcBef>
              <a:spcAft>
                <a:spcPts val="0"/>
              </a:spcAft>
            </a:pPr>
            <a:r>
              <a:rPr lang="en-US" sz="8000" dirty="0">
                <a:latin typeface="Aptos" panose="020B0004020202020204" pitchFamily="34" charset="0"/>
              </a:rPr>
              <a:t>During cross, defense counsel will likely ask questions about personal issues in plaintiff’s life to show that those other issues caused the emotional distress, and not adverse actions of defendant-employer</a:t>
            </a:r>
          </a:p>
          <a:p>
            <a:pPr>
              <a:lnSpc>
                <a:spcPct val="120000"/>
              </a:lnSpc>
              <a:spcBef>
                <a:spcPts val="1200"/>
              </a:spcBef>
              <a:spcAft>
                <a:spcPts val="0"/>
              </a:spcAft>
            </a:pPr>
            <a:r>
              <a:rPr lang="en-US" sz="8000" dirty="0">
                <a:latin typeface="Aptos" panose="020B0004020202020204" pitchFamily="34" charset="0"/>
              </a:rPr>
              <a:t>Instruct plaintiff that it is okay if he/she gets emotional “on stand”</a:t>
            </a:r>
          </a:p>
          <a:p>
            <a:pPr lvl="1">
              <a:lnSpc>
                <a:spcPct val="120000"/>
              </a:lnSpc>
              <a:spcBef>
                <a:spcPts val="1200"/>
              </a:spcBef>
              <a:spcAft>
                <a:spcPts val="0"/>
              </a:spcAft>
            </a:pPr>
            <a:r>
              <a:rPr lang="en-US" sz="7200" dirty="0">
                <a:latin typeface="Aptos" panose="020B0004020202020204" pitchFamily="34" charset="0"/>
              </a:rPr>
              <a:t>Real emotions may help demonstrate plaintiff’s credibility</a:t>
            </a:r>
          </a:p>
          <a:p>
            <a:pPr lvl="1">
              <a:lnSpc>
                <a:spcPct val="120000"/>
              </a:lnSpc>
              <a:spcBef>
                <a:spcPts val="1200"/>
              </a:spcBef>
              <a:spcAft>
                <a:spcPts val="0"/>
              </a:spcAft>
            </a:pPr>
            <a:r>
              <a:rPr lang="en-US" sz="7200" dirty="0">
                <a:latin typeface="Aptos" panose="020B0004020202020204" pitchFamily="34" charset="0"/>
              </a:rPr>
              <a:t>More robust answers = higher emotional distress damages</a:t>
            </a:r>
            <a:endParaRPr lang="en-US" dirty="0"/>
          </a:p>
        </p:txBody>
      </p:sp>
      <p:sp>
        <p:nvSpPr>
          <p:cNvPr id="3" name="Slide Number Placeholder 2">
            <a:extLst>
              <a:ext uri="{FF2B5EF4-FFF2-40B4-BE49-F238E27FC236}">
                <a16:creationId xmlns:a16="http://schemas.microsoft.com/office/drawing/2014/main" id="{44DC6EF9-9238-4AFE-A4A5-BC65DE28F7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10219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6C9846-B5AB-4E52-988D-F7E5865C9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3D7E8E-8467-4198-87E0-ADC1B6046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2CE38F22-4F4A-4659-9AA7-95191A547E78}"/>
              </a:ext>
            </a:extLst>
          </p:cNvPr>
          <p:cNvSpPr>
            <a:spLocks noGrp="1"/>
          </p:cNvSpPr>
          <p:nvPr>
            <p:ph type="title"/>
          </p:nvPr>
        </p:nvSpPr>
        <p:spPr>
          <a:xfrm>
            <a:off x="800100" y="5252936"/>
            <a:ext cx="7543800" cy="1028715"/>
          </a:xfrm>
        </p:spPr>
        <p:txBody>
          <a:bodyPr>
            <a:noAutofit/>
          </a:bodyPr>
          <a:lstStyle/>
          <a:p>
            <a:pPr algn="ctr"/>
            <a:r>
              <a:rPr lang="en-US" sz="3800" dirty="0">
                <a:solidFill>
                  <a:srgbClr val="FFFFFF"/>
                </a:solidFill>
                <a:effectLst/>
                <a:latin typeface="Aptos" panose="020B0004020202020204" pitchFamily="34" charset="0"/>
              </a:rPr>
              <a:t>Plaintiff: Answering Cross- Examination Questions</a:t>
            </a:r>
          </a:p>
        </p:txBody>
      </p:sp>
      <p:sp>
        <p:nvSpPr>
          <p:cNvPr id="14" name="Rectangle 13">
            <a:extLst>
              <a:ext uri="{FF2B5EF4-FFF2-40B4-BE49-F238E27FC236}">
                <a16:creationId xmlns:a16="http://schemas.microsoft.com/office/drawing/2014/main" id="{399F85BF-36D0-4946-AAE8-69B89D44E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44DC6EF9-9238-4AFE-A4A5-BC65DE28F7EB}"/>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base" latinLnBrk="0" hangingPunct="1">
              <a:spcBef>
                <a:spcPct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Arial" panose="020B0604020202020204" pitchFamily="34" charset="0"/>
                <a:ea typeface="+mn-ea"/>
                <a:cs typeface="+mn-cs"/>
              </a:rPr>
              <a:pPr marL="0" marR="0" lvl="0" indent="0" defTabSz="914400" rtl="0" eaLnBrk="1" fontAlgn="base" latinLnBrk="0" hangingPunct="1">
                <a:spcBef>
                  <a:spcPct val="0"/>
                </a:spcBef>
                <a:spcAft>
                  <a:spcPts val="600"/>
                </a:spcAft>
                <a:buClrTx/>
                <a:buSzTx/>
                <a:buFontTx/>
                <a:buNone/>
                <a:tabLst/>
                <a:defRPr/>
              </a:pPr>
              <a:t>27</a:t>
            </a:fld>
            <a:endParaRPr kumimoji="0" lang="en-US" b="0" i="0" u="none" strike="noStrike" kern="1200" cap="none" spc="0" normalizeH="0" baseline="0" noProof="0" dirty="0">
              <a:ln>
                <a:noFill/>
              </a:ln>
              <a:effectLst/>
              <a:uLnTx/>
              <a:uFillTx/>
              <a:latin typeface="Arial" panose="020B0604020202020204" pitchFamily="34" charset="0"/>
              <a:ea typeface="+mn-ea"/>
              <a:cs typeface="+mn-cs"/>
            </a:endParaRPr>
          </a:p>
        </p:txBody>
      </p:sp>
      <p:graphicFrame>
        <p:nvGraphicFramePr>
          <p:cNvPr id="6" name="Content Placeholder 1">
            <a:extLst>
              <a:ext uri="{FF2B5EF4-FFF2-40B4-BE49-F238E27FC236}">
                <a16:creationId xmlns:a16="http://schemas.microsoft.com/office/drawing/2014/main" id="{13EEF562-70DE-D830-CD58-B6C73DC35474}"/>
              </a:ext>
            </a:extLst>
          </p:cNvPr>
          <p:cNvGraphicFramePr>
            <a:graphicFrameLocks noGrp="1"/>
          </p:cNvGraphicFramePr>
          <p:nvPr>
            <p:ph idx="1"/>
            <p:extLst>
              <p:ext uri="{D42A27DB-BD31-4B8C-83A1-F6EECF244321}">
                <p14:modId xmlns:p14="http://schemas.microsoft.com/office/powerpoint/2010/main" val="3255184795"/>
              </p:ext>
            </p:extLst>
          </p:nvPr>
        </p:nvGraphicFramePr>
        <p:xfrm>
          <a:off x="482599" y="643467"/>
          <a:ext cx="8175358"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50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E38F22-4F4A-4659-9AA7-95191A547E78}"/>
              </a:ext>
            </a:extLst>
          </p:cNvPr>
          <p:cNvSpPr>
            <a:spLocks noGrp="1"/>
          </p:cNvSpPr>
          <p:nvPr>
            <p:ph type="title"/>
          </p:nvPr>
        </p:nvSpPr>
        <p:spPr>
          <a:xfrm>
            <a:off x="914400" y="335452"/>
            <a:ext cx="7772400" cy="959948"/>
          </a:xfrm>
        </p:spPr>
        <p:txBody>
          <a:bodyPr>
            <a:noAutofit/>
          </a:bodyPr>
          <a:lstStyle/>
          <a:p>
            <a:r>
              <a:rPr lang="en-US" sz="3800" dirty="0">
                <a:effectLst/>
                <a:latin typeface="Aptos" panose="020B0004020202020204" pitchFamily="34" charset="0"/>
              </a:rPr>
              <a:t>Plaintiff: Preparing for Trial</a:t>
            </a:r>
          </a:p>
        </p:txBody>
      </p:sp>
      <p:sp>
        <p:nvSpPr>
          <p:cNvPr id="2" name="Content Placeholder 1">
            <a:extLst>
              <a:ext uri="{FF2B5EF4-FFF2-40B4-BE49-F238E27FC236}">
                <a16:creationId xmlns:a16="http://schemas.microsoft.com/office/drawing/2014/main" id="{C2866C09-BC30-4989-BDFD-474AB8C6ADDC}"/>
              </a:ext>
            </a:extLst>
          </p:cNvPr>
          <p:cNvSpPr>
            <a:spLocks noGrp="1"/>
          </p:cNvSpPr>
          <p:nvPr>
            <p:ph idx="1"/>
          </p:nvPr>
        </p:nvSpPr>
        <p:spPr>
          <a:xfrm>
            <a:off x="914400" y="2209800"/>
            <a:ext cx="7494963" cy="3986092"/>
          </a:xfrm>
        </p:spPr>
        <p:txBody>
          <a:bodyPr vert="horz" anchor="t">
            <a:normAutofit/>
          </a:bodyPr>
          <a:lstStyle/>
          <a:p>
            <a:pPr>
              <a:lnSpc>
                <a:spcPct val="150000"/>
              </a:lnSpc>
              <a:spcAft>
                <a:spcPts val="0"/>
              </a:spcAft>
            </a:pPr>
            <a:r>
              <a:rPr lang="en-US" sz="2200" dirty="0">
                <a:latin typeface="Aptos" panose="020B0004020202020204" pitchFamily="34" charset="0"/>
              </a:rPr>
              <a:t>Same preparation as for Plaintiff’s deposition but also:</a:t>
            </a:r>
          </a:p>
          <a:p>
            <a:pPr lvl="1">
              <a:lnSpc>
                <a:spcPct val="150000"/>
              </a:lnSpc>
              <a:spcBef>
                <a:spcPts val="1200"/>
              </a:spcBef>
              <a:spcAft>
                <a:spcPts val="0"/>
              </a:spcAft>
            </a:pPr>
            <a:r>
              <a:rPr lang="en-US" sz="1900" dirty="0">
                <a:latin typeface="Aptos" panose="020B0004020202020204" pitchFamily="34" charset="0"/>
              </a:rPr>
              <a:t>Summarize Plaintiff’s deposition testimony and review any negative testimony with Plaintiff and strategies for dealing with the same</a:t>
            </a:r>
          </a:p>
          <a:p>
            <a:pPr lvl="1">
              <a:lnSpc>
                <a:spcPct val="150000"/>
              </a:lnSpc>
              <a:spcBef>
                <a:spcPts val="1200"/>
              </a:spcBef>
              <a:spcAft>
                <a:spcPts val="0"/>
              </a:spcAft>
            </a:pPr>
            <a:r>
              <a:rPr lang="en-US" sz="1900" dirty="0">
                <a:latin typeface="Aptos" panose="020B0004020202020204" pitchFamily="34" charset="0"/>
              </a:rPr>
              <a:t>Prepare outline for Plaintiff’s testimony in advance of trial and practice with Plaintiff</a:t>
            </a:r>
          </a:p>
          <a:p>
            <a:endParaRPr lang="en-US" dirty="0"/>
          </a:p>
        </p:txBody>
      </p:sp>
      <p:sp>
        <p:nvSpPr>
          <p:cNvPr id="3" name="Slide Number Placeholder 2">
            <a:extLst>
              <a:ext uri="{FF2B5EF4-FFF2-40B4-BE49-F238E27FC236}">
                <a16:creationId xmlns:a16="http://schemas.microsoft.com/office/drawing/2014/main" id="{44DC6EF9-9238-4AFE-A4A5-BC65DE28F7E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0566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601F7A48-7C09-4B7E-A4EE-5344E708E6E2}"/>
              </a:ext>
            </a:extLst>
          </p:cNvPr>
          <p:cNvSpPr>
            <a:spLocks noGrp="1"/>
          </p:cNvSpPr>
          <p:nvPr>
            <p:ph type="title"/>
          </p:nvPr>
        </p:nvSpPr>
        <p:spPr>
          <a:xfrm>
            <a:off x="369277" y="605896"/>
            <a:ext cx="2313633" cy="5646208"/>
          </a:xfrm>
        </p:spPr>
        <p:txBody>
          <a:bodyPr anchor="ctr">
            <a:normAutofit/>
          </a:bodyPr>
          <a:lstStyle/>
          <a:p>
            <a:r>
              <a:rPr lang="en-US" sz="3400" dirty="0">
                <a:solidFill>
                  <a:srgbClr val="FFFFFF"/>
                </a:solidFill>
                <a:latin typeface="Aptos" panose="020B0004020202020204" pitchFamily="34" charset="0"/>
              </a:rPr>
              <a:t>Admissions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Content Placeholder 1">
            <a:extLst>
              <a:ext uri="{FF2B5EF4-FFF2-40B4-BE49-F238E27FC236}">
                <a16:creationId xmlns:a16="http://schemas.microsoft.com/office/drawing/2014/main" id="{E6E0C377-2EAB-44D6-BB29-7B656DC13785}"/>
              </a:ext>
            </a:extLst>
          </p:cNvPr>
          <p:cNvSpPr>
            <a:spLocks noGrp="1"/>
          </p:cNvSpPr>
          <p:nvPr>
            <p:ph idx="1"/>
          </p:nvPr>
        </p:nvSpPr>
        <p:spPr>
          <a:xfrm>
            <a:off x="3407370" y="605896"/>
            <a:ext cx="5367353" cy="5646208"/>
          </a:xfrm>
        </p:spPr>
        <p:txBody>
          <a:bodyPr anchor="ctr">
            <a:normAutofit/>
          </a:bodyPr>
          <a:lstStyle/>
          <a:p>
            <a:pPr>
              <a:spcBef>
                <a:spcPts val="1200"/>
              </a:spcBef>
            </a:pPr>
            <a:r>
              <a:rPr lang="en-US" dirty="0">
                <a:latin typeface="Aptos" panose="020B0004020202020204" pitchFamily="34" charset="0"/>
              </a:rPr>
              <a:t>Securing admissions is critical</a:t>
            </a:r>
          </a:p>
          <a:p>
            <a:pPr lvl="1">
              <a:spcBef>
                <a:spcPts val="1200"/>
              </a:spcBef>
            </a:pPr>
            <a:r>
              <a:rPr lang="en-US" dirty="0">
                <a:latin typeface="Aptos" panose="020B0004020202020204" pitchFamily="34" charset="0"/>
              </a:rPr>
              <a:t>Workplace policies, procedures, codes of conduct are a good place to build a foundation of ‘agreement’ (i.e., admissions)</a:t>
            </a:r>
          </a:p>
          <a:p>
            <a:pPr lvl="1">
              <a:spcBef>
                <a:spcPts val="1200"/>
              </a:spcBef>
            </a:pPr>
            <a:r>
              <a:rPr lang="en-US" dirty="0">
                <a:latin typeface="Aptos" panose="020B0004020202020204" pitchFamily="34" charset="0"/>
              </a:rPr>
              <a:t>Build upon that which is undeniable</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the dischargeable conduct</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she is not a ‘mind reader’—i.e., she does not know what management was thinking when they decided to do “X”</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certain allegations and beliefs are based upon </a:t>
            </a:r>
            <a:r>
              <a:rPr lang="en-US" i="1" dirty="0">
                <a:latin typeface="Aptos" panose="020B0004020202020204" pitchFamily="34" charset="0"/>
              </a:rPr>
              <a:t>“speculation</a:t>
            </a:r>
            <a:r>
              <a:rPr lang="en-US" dirty="0">
                <a:latin typeface="Aptos" panose="020B0004020202020204" pitchFamily="34" charset="0"/>
              </a:rPr>
              <a:t>”</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there are no documents that say “X”</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others who engaged in the same conduct were treated similarly.  Conversely, </a:t>
            </a:r>
            <a:r>
              <a:rPr lang="en-US" u="sng" dirty="0">
                <a:latin typeface="Aptos" panose="020B0004020202020204" pitchFamily="34" charset="0"/>
              </a:rPr>
              <a:t>admit</a:t>
            </a:r>
            <a:r>
              <a:rPr lang="en-US" dirty="0">
                <a:latin typeface="Aptos" panose="020B0004020202020204" pitchFamily="34" charset="0"/>
              </a:rPr>
              <a:t> she knows of no others who did “X”</a:t>
            </a:r>
          </a:p>
          <a:p>
            <a:pPr lvl="2">
              <a:spcBef>
                <a:spcPts val="1200"/>
              </a:spcBef>
            </a:pPr>
            <a:r>
              <a:rPr lang="en-US" u="sng" dirty="0">
                <a:latin typeface="Aptos" panose="020B0004020202020204" pitchFamily="34" charset="0"/>
              </a:rPr>
              <a:t>Admit</a:t>
            </a:r>
            <a:r>
              <a:rPr lang="en-US" dirty="0">
                <a:latin typeface="Aptos" panose="020B0004020202020204" pitchFamily="34" charset="0"/>
              </a:rPr>
              <a:t> that certain statements in the Complaint are incorrect</a:t>
            </a:r>
            <a:endParaRPr lang="en-US" dirty="0"/>
          </a:p>
          <a:p>
            <a:pPr lvl="1"/>
            <a:endParaRPr lang="en-US" dirty="0"/>
          </a:p>
        </p:txBody>
      </p:sp>
      <p:sp>
        <p:nvSpPr>
          <p:cNvPr id="3" name="Slide Number Placeholder 2">
            <a:extLst>
              <a:ext uri="{FF2B5EF4-FFF2-40B4-BE49-F238E27FC236}">
                <a16:creationId xmlns:a16="http://schemas.microsoft.com/office/drawing/2014/main" id="{24E5BA35-9E25-4E10-B5AF-10122779A8EA}"/>
              </a:ext>
            </a:extLst>
          </p:cNvPr>
          <p:cNvSpPr>
            <a:spLocks noGrp="1"/>
          </p:cNvSpPr>
          <p:nvPr>
            <p:ph type="sldNum" sz="quarter" idx="12"/>
          </p:nvPr>
        </p:nvSpPr>
        <p:spPr>
          <a:xfrm>
            <a:off x="7592291" y="6459785"/>
            <a:ext cx="8170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a:ln>
                  <a:noFill/>
                </a:ln>
                <a:solidFill>
                  <a:schemeClr val="tx2"/>
                </a:solidFill>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29</a:t>
            </a:fld>
            <a:endParaRPr kumimoji="0" lang="en-US" b="0" i="0" u="none" strike="noStrike" kern="1200" cap="none" spc="0" normalizeH="0" baseline="0" noProof="0" dirty="0">
              <a:ln>
                <a:noFill/>
              </a:ln>
              <a:solidFill>
                <a:schemeClr val="tx2"/>
              </a:solidFill>
              <a:effectLst/>
              <a:uLnTx/>
              <a:uFillTx/>
              <a:latin typeface="Lucida Sans Unicode"/>
              <a:ea typeface="+mn-ea"/>
              <a:cs typeface="+mn-cs"/>
            </a:endParaRPr>
          </a:p>
        </p:txBody>
      </p:sp>
    </p:spTree>
    <p:extLst>
      <p:ext uri="{BB962C8B-B14F-4D97-AF65-F5344CB8AC3E}">
        <p14:creationId xmlns:p14="http://schemas.microsoft.com/office/powerpoint/2010/main" val="307657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4C771-2E9B-4055-848F-774F50141080}"/>
              </a:ext>
            </a:extLst>
          </p:cNvPr>
          <p:cNvSpPr>
            <a:spLocks noGrp="1"/>
          </p:cNvSpPr>
          <p:nvPr>
            <p:ph idx="1"/>
          </p:nvPr>
        </p:nvSpPr>
        <p:spPr/>
        <p:txBody>
          <a:bodyPr/>
          <a:lstStyle/>
          <a:p>
            <a:pPr>
              <a:defRPr/>
            </a:pPr>
            <a:r>
              <a:rPr lang="en-US" sz="1600" b="1" i="0" dirty="0">
                <a:solidFill>
                  <a:srgbClr val="222222"/>
                </a:solidFill>
                <a:effectLst/>
                <a:latin typeface="Arial" panose="020B0604020202020204" pitchFamily="34" charset="0"/>
              </a:rPr>
              <a:t>Recording our programs is not permitted. However, today's participants can order a recorded version of this event at a special attendee price. Please call Customer </a:t>
            </a:r>
            <a:r>
              <a:rPr lang="en-US" sz="1600" b="1" dirty="0">
                <a:solidFill>
                  <a:srgbClr val="222222"/>
                </a:solidFill>
                <a:latin typeface="Arial" panose="020B0604020202020204" pitchFamily="34" charset="0"/>
              </a:rPr>
              <a:t>S</a:t>
            </a:r>
            <a:r>
              <a:rPr lang="en-US" sz="1600" b="1" i="0" dirty="0">
                <a:solidFill>
                  <a:srgbClr val="222222"/>
                </a:solidFill>
                <a:effectLst/>
                <a:latin typeface="Arial" panose="020B0604020202020204" pitchFamily="34" charset="0"/>
              </a:rPr>
              <a:t>ervice at 800-926-7926 </a:t>
            </a:r>
            <a:r>
              <a:rPr lang="en-US" sz="1600" b="1" dirty="0">
                <a:solidFill>
                  <a:srgbClr val="222222"/>
                </a:solidFill>
                <a:latin typeface="Arial" panose="020B0604020202020204" pitchFamily="34" charset="0"/>
              </a:rPr>
              <a:t>option </a:t>
            </a:r>
            <a:r>
              <a:rPr lang="en-US" sz="1600" b="1" i="0" dirty="0">
                <a:solidFill>
                  <a:srgbClr val="222222"/>
                </a:solidFill>
                <a:effectLst/>
                <a:latin typeface="Arial" panose="020B0604020202020204" pitchFamily="34" charset="0"/>
              </a:rPr>
              <a:t>1 or visit Strafford’s website at </a:t>
            </a:r>
            <a:r>
              <a:rPr lang="en-US" sz="1600" b="1" i="0" dirty="0">
                <a:solidFill>
                  <a:srgbClr val="004B8D"/>
                </a:solidFill>
                <a:effectLst/>
                <a:latin typeface="Arial" panose="020B0604020202020204" pitchFamily="34" charset="0"/>
                <a:hlinkClick r:id="rId3">
                  <a:extLst>
                    <a:ext uri="{A12FA001-AC4F-418D-AE19-62706E023703}">
                      <ahyp:hlinkClr xmlns:ahyp="http://schemas.microsoft.com/office/drawing/2018/hyperlinkcolor" val="tx"/>
                    </a:ext>
                  </a:extLst>
                </a:hlinkClick>
              </a:rPr>
              <a:t>www.straffordpub.com</a:t>
            </a:r>
            <a:r>
              <a:rPr lang="en-US" sz="1600" b="1" i="0" dirty="0">
                <a:solidFill>
                  <a:srgbClr val="222222"/>
                </a:solidFill>
                <a:effectLst/>
                <a:latin typeface="Arial" panose="020B0604020202020204" pitchFamily="34" charset="0"/>
              </a:rPr>
              <a:t>.</a:t>
            </a:r>
            <a:endParaRPr lang="en-US" sz="1600" dirty="0"/>
          </a:p>
        </p:txBody>
      </p:sp>
      <p:sp>
        <p:nvSpPr>
          <p:cNvPr id="47108" name="Title 1">
            <a:extLst>
              <a:ext uri="{FF2B5EF4-FFF2-40B4-BE49-F238E27FC236}">
                <a16:creationId xmlns:a16="http://schemas.microsoft.com/office/drawing/2014/main" id="{FA9A483E-AEFC-40D4-A047-D314FE80771B}"/>
              </a:ext>
            </a:extLst>
          </p:cNvPr>
          <p:cNvSpPr txBox="1">
            <a:spLocks/>
          </p:cNvSpPr>
          <p:nvPr/>
        </p:nvSpPr>
        <p:spPr bwMode="auto">
          <a:xfrm>
            <a:off x="4343400" y="1096963"/>
            <a:ext cx="3932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36576" anchor="ctr"/>
          <a:lstStyle>
            <a:lvl1pPr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1pPr>
            <a:lvl2pPr marL="742950" indent="-285750" eaLnBrk="0" hangingPunct="0">
              <a:lnSpc>
                <a:spcPct val="112000"/>
              </a:lnSpc>
              <a:spcBef>
                <a:spcPct val="20000"/>
              </a:spcBef>
              <a:buClr>
                <a:srgbClr val="004B8D"/>
              </a:buClr>
              <a:buFont typeface="Arial" panose="020B0604020202020204" pitchFamily="34" charset="0"/>
              <a:buChar char="•"/>
              <a:defRPr sz="1600">
                <a:solidFill>
                  <a:srgbClr val="414042"/>
                </a:solidFill>
                <a:latin typeface="Trebuchet MS" panose="020B0603020202020204" pitchFamily="34" charset="0"/>
                <a:cs typeface="Arial" panose="020B0604020202020204" pitchFamily="34" charset="0"/>
              </a:defRPr>
            </a:lvl2pPr>
            <a:lvl3pPr marL="11430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3pPr>
            <a:lvl4pPr marL="16002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4pPr>
            <a:lvl5pPr marL="2057400" indent="-228600" eaLnBrk="0" hangingPunct="0">
              <a:lnSpc>
                <a:spcPct val="112000"/>
              </a:lnSpc>
              <a:spcBef>
                <a:spcPct val="20000"/>
              </a:spcBef>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5pPr>
            <a:lvl6pPr marL="25146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6pPr>
            <a:lvl7pPr marL="29718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7pPr>
            <a:lvl8pPr marL="34290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8pPr>
            <a:lvl9pPr marL="3886200" indent="-228600" eaLnBrk="0" fontAlgn="base" hangingPunct="0">
              <a:lnSpc>
                <a:spcPct val="112000"/>
              </a:lnSpc>
              <a:spcBef>
                <a:spcPct val="20000"/>
              </a:spcBef>
              <a:spcAft>
                <a:spcPct val="0"/>
              </a:spcAft>
              <a:buClr>
                <a:srgbClr val="004B8D"/>
              </a:buClr>
              <a:buFont typeface="Trebuchet MS" panose="020B0603020202020204" pitchFamily="34" charset="0"/>
              <a:buChar char="―"/>
              <a:defRPr sz="1600">
                <a:solidFill>
                  <a:srgbClr val="414042"/>
                </a:solidFill>
                <a:latin typeface="Trebuchet MS" panose="020B0603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4B8D"/>
                </a:solidFill>
                <a:effectLst/>
                <a:uLnTx/>
                <a:uFillTx/>
                <a:latin typeface="Arial" panose="020B0604020202020204" pitchFamily="34" charset="0"/>
                <a:ea typeface="+mn-ea"/>
                <a:cs typeface="Arial" panose="020B0604020202020204" pitchFamily="34" charset="0"/>
              </a:rPr>
              <a:t>FOR LIVE EVENT ONLY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A41586-2301-4FE7-87F8-43AA1365AC19}"/>
              </a:ext>
            </a:extLst>
          </p:cNvPr>
          <p:cNvSpPr>
            <a:spLocks noGrp="1"/>
          </p:cNvSpPr>
          <p:nvPr>
            <p:ph type="title"/>
          </p:nvPr>
        </p:nvSpPr>
        <p:spPr>
          <a:xfrm>
            <a:off x="822960" y="286603"/>
            <a:ext cx="7543800" cy="1450757"/>
          </a:xfrm>
        </p:spPr>
        <p:txBody>
          <a:bodyPr>
            <a:normAutofit/>
          </a:bodyPr>
          <a:lstStyle/>
          <a:p>
            <a:r>
              <a:rPr lang="en-US" sz="4000" dirty="0">
                <a:latin typeface="Aptos" panose="020B0004020202020204" pitchFamily="34" charset="0"/>
              </a:rPr>
              <a:t>Impeachment</a:t>
            </a:r>
            <a:r>
              <a:rPr lang="en-US" dirty="0">
                <a:latin typeface="Aptos" panose="020B0004020202020204" pitchFamily="34" charset="0"/>
              </a:rPr>
              <a:t> </a:t>
            </a:r>
          </a:p>
        </p:txBody>
      </p:sp>
      <p:sp>
        <p:nvSpPr>
          <p:cNvPr id="3" name="Slide Number Placeholder 2">
            <a:extLst>
              <a:ext uri="{FF2B5EF4-FFF2-40B4-BE49-F238E27FC236}">
                <a16:creationId xmlns:a16="http://schemas.microsoft.com/office/drawing/2014/main" id="{BF011882-AAC6-4624-8AB9-97DF6A29157B}"/>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30</a:t>
            </a:fld>
            <a:endParaRPr kumimoji="0" lang="en-US" b="0" i="0" u="none" strike="noStrike" kern="1200" cap="none" spc="0" normalizeH="0" baseline="0" noProof="0" dirty="0">
              <a:ln>
                <a:noFill/>
              </a:ln>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78DF88D3-489E-E2B6-A875-9694F429CD3E}"/>
              </a:ext>
            </a:extLst>
          </p:cNvPr>
          <p:cNvGraphicFramePr>
            <a:graphicFrameLocks noGrp="1"/>
          </p:cNvGraphicFramePr>
          <p:nvPr>
            <p:ph idx="1"/>
            <p:extLst>
              <p:ext uri="{D42A27DB-BD31-4B8C-83A1-F6EECF244321}">
                <p14:modId xmlns:p14="http://schemas.microsoft.com/office/powerpoint/2010/main" val="1865652841"/>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155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01F7A48-7C09-4B7E-A4EE-5344E708E6E2}"/>
              </a:ext>
            </a:extLst>
          </p:cNvPr>
          <p:cNvSpPr>
            <a:spLocks noGrp="1"/>
          </p:cNvSpPr>
          <p:nvPr>
            <p:ph type="title"/>
          </p:nvPr>
        </p:nvSpPr>
        <p:spPr>
          <a:xfrm>
            <a:off x="914400" y="286604"/>
            <a:ext cx="7452360" cy="994042"/>
          </a:xfrm>
        </p:spPr>
        <p:txBody>
          <a:bodyPr>
            <a:normAutofit/>
          </a:bodyPr>
          <a:lstStyle/>
          <a:p>
            <a:r>
              <a:rPr lang="en-US" sz="4000" dirty="0">
                <a:latin typeface="Aptos" panose="020B0004020202020204" pitchFamily="34" charset="0"/>
              </a:rPr>
              <a:t>Demeanor</a:t>
            </a:r>
          </a:p>
        </p:txBody>
      </p:sp>
      <p:cxnSp>
        <p:nvCxnSpPr>
          <p:cNvPr id="13" name="Straight Connector 12">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E6E0C377-2EAB-44D6-BB29-7B656DC13785}"/>
              </a:ext>
            </a:extLst>
          </p:cNvPr>
          <p:cNvSpPr>
            <a:spLocks noGrp="1"/>
          </p:cNvSpPr>
          <p:nvPr>
            <p:ph idx="1"/>
          </p:nvPr>
        </p:nvSpPr>
        <p:spPr>
          <a:xfrm>
            <a:off x="822958" y="1845733"/>
            <a:ext cx="6025325" cy="4326463"/>
          </a:xfrm>
        </p:spPr>
        <p:txBody>
          <a:bodyPr>
            <a:normAutofit/>
          </a:bodyPr>
          <a:lstStyle/>
          <a:p>
            <a:pPr>
              <a:spcBef>
                <a:spcPts val="0"/>
              </a:spcBef>
            </a:pPr>
            <a:r>
              <a:rPr lang="en-US" sz="2200" dirty="0">
                <a:latin typeface="Aptos" panose="020B0004020202020204" pitchFamily="34" charset="0"/>
              </a:rPr>
              <a:t>An effective demeanor – general tactics</a:t>
            </a:r>
          </a:p>
          <a:p>
            <a:pPr lvl="1">
              <a:spcBef>
                <a:spcPts val="0"/>
              </a:spcBef>
            </a:pPr>
            <a:r>
              <a:rPr lang="en-US" dirty="0">
                <a:latin typeface="Aptos" panose="020B0004020202020204" pitchFamily="34" charset="0"/>
              </a:rPr>
              <a:t>Professional politeness </a:t>
            </a:r>
          </a:p>
          <a:p>
            <a:pPr lvl="2">
              <a:spcBef>
                <a:spcPts val="0"/>
              </a:spcBef>
              <a:buFont typeface="Arial" panose="020B0604020202020204" pitchFamily="34" charset="0"/>
              <a:buChar char="•"/>
            </a:pPr>
            <a:r>
              <a:rPr lang="en-US" dirty="0">
                <a:latin typeface="Aptos" panose="020B0004020202020204" pitchFamily="34" charset="0"/>
              </a:rPr>
              <a:t>You aren’t the monster her lawyer said you were (at least not yet); build rapport</a:t>
            </a:r>
          </a:p>
          <a:p>
            <a:pPr lvl="1">
              <a:spcBef>
                <a:spcPts val="0"/>
              </a:spcBef>
            </a:pPr>
            <a:r>
              <a:rPr lang="en-US" dirty="0">
                <a:latin typeface="Aptos" panose="020B0004020202020204" pitchFamily="34" charset="0"/>
              </a:rPr>
              <a:t>Get them talking, and keep them talking</a:t>
            </a:r>
          </a:p>
          <a:p>
            <a:pPr lvl="2">
              <a:spcBef>
                <a:spcPts val="0"/>
              </a:spcBef>
              <a:buFont typeface="Arial" panose="020B0604020202020204" pitchFamily="34" charset="0"/>
              <a:buChar char="•"/>
            </a:pPr>
            <a:r>
              <a:rPr lang="en-US" dirty="0">
                <a:latin typeface="Aptos" panose="020B0004020202020204" pitchFamily="34" charset="0"/>
              </a:rPr>
              <a:t>Use pauses and conversation cues to elicit information</a:t>
            </a:r>
          </a:p>
          <a:p>
            <a:pPr lvl="1">
              <a:spcBef>
                <a:spcPts val="0"/>
              </a:spcBef>
            </a:pPr>
            <a:r>
              <a:rPr lang="en-US" dirty="0">
                <a:latin typeface="Aptos" panose="020B0004020202020204" pitchFamily="34" charset="0"/>
              </a:rPr>
              <a:t>Keep eye contact</a:t>
            </a:r>
          </a:p>
          <a:p>
            <a:pPr lvl="2">
              <a:spcBef>
                <a:spcPts val="0"/>
              </a:spcBef>
              <a:buFont typeface="Arial" panose="020B0604020202020204" pitchFamily="34" charset="0"/>
              <a:buChar char="•"/>
            </a:pPr>
            <a:r>
              <a:rPr lang="en-US" dirty="0">
                <a:latin typeface="Aptos" panose="020B0004020202020204" pitchFamily="34" charset="0"/>
              </a:rPr>
              <a:t>Avoid reading your questions</a:t>
            </a:r>
          </a:p>
          <a:p>
            <a:pPr lvl="1">
              <a:spcBef>
                <a:spcPts val="0"/>
              </a:spcBef>
            </a:pPr>
            <a:r>
              <a:rPr lang="en-US" dirty="0">
                <a:latin typeface="Aptos" panose="020B0004020202020204" pitchFamily="34" charset="0"/>
              </a:rPr>
              <a:t>Listen, listen, listen</a:t>
            </a:r>
          </a:p>
          <a:p>
            <a:pPr lvl="1">
              <a:spcBef>
                <a:spcPts val="0"/>
              </a:spcBef>
            </a:pPr>
            <a:r>
              <a:rPr lang="en-US" dirty="0">
                <a:latin typeface="Aptos" panose="020B0004020202020204" pitchFamily="34" charset="0"/>
              </a:rPr>
              <a:t>Play good cop and bad cop as needed</a:t>
            </a:r>
          </a:p>
          <a:p>
            <a:pPr lvl="1">
              <a:spcBef>
                <a:spcPts val="0"/>
              </a:spcBef>
            </a:pPr>
            <a:r>
              <a:rPr lang="en-US" dirty="0">
                <a:latin typeface="Aptos" panose="020B0004020202020204" pitchFamily="34" charset="0"/>
              </a:rPr>
              <a:t>Who’s afraid of a ‘bad’ answer?</a:t>
            </a:r>
          </a:p>
          <a:p>
            <a:pPr lvl="2">
              <a:spcBef>
                <a:spcPts val="0"/>
              </a:spcBef>
              <a:buFont typeface="Arial" panose="020B0604020202020204" pitchFamily="34" charset="0"/>
              <a:buChar char="•"/>
            </a:pPr>
            <a:r>
              <a:rPr lang="en-US" dirty="0">
                <a:latin typeface="Aptos" panose="020B0004020202020204" pitchFamily="34" charset="0"/>
              </a:rPr>
              <a:t>If it’s out there, you need to know it. Now.</a:t>
            </a:r>
          </a:p>
          <a:p>
            <a:pPr lvl="1">
              <a:spcBef>
                <a:spcPts val="0"/>
              </a:spcBef>
            </a:pPr>
            <a:r>
              <a:rPr lang="en-US" dirty="0">
                <a:latin typeface="Aptos" panose="020B0004020202020204" pitchFamily="34" charset="0"/>
              </a:rPr>
              <a:t>Don’t get drawn into a fight with counsel</a:t>
            </a:r>
          </a:p>
          <a:p>
            <a:pPr lvl="2">
              <a:spcBef>
                <a:spcPts val="0"/>
              </a:spcBef>
              <a:buFont typeface="Arial" panose="020B0604020202020204" pitchFamily="34" charset="0"/>
              <a:buChar char="•"/>
            </a:pPr>
            <a:r>
              <a:rPr lang="en-US" dirty="0">
                <a:latin typeface="Aptos" panose="020B0004020202020204" pitchFamily="34" charset="0"/>
              </a:rPr>
              <a:t>But don’t allow ‘coaching’ objections</a:t>
            </a:r>
            <a:endParaRPr lang="en-US" sz="700" dirty="0"/>
          </a:p>
        </p:txBody>
      </p:sp>
      <p:pic>
        <p:nvPicPr>
          <p:cNvPr id="8" name="Graphic 7">
            <a:extLst>
              <a:ext uri="{FF2B5EF4-FFF2-40B4-BE49-F238E27FC236}">
                <a16:creationId xmlns:a16="http://schemas.microsoft.com/office/drawing/2014/main" id="{6DCDE2AE-DFDA-2229-EF2F-72EEFA8588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8284" y="3195590"/>
            <a:ext cx="1996302" cy="1996302"/>
          </a:xfrm>
          <a:prstGeom prst="rect">
            <a:avLst/>
          </a:prstGeom>
        </p:spPr>
      </p:pic>
      <p:sp>
        <p:nvSpPr>
          <p:cNvPr id="15" name="Rectangle 14">
            <a:extLst>
              <a:ext uri="{FF2B5EF4-FFF2-40B4-BE49-F238E27FC236}">
                <a16:creationId xmlns:a16="http://schemas.microsoft.com/office/drawing/2014/main" id="{BD7A74B5-8367-4A83-ABEC-0FCDDE97B1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2CC184B0-C2C6-4BF0-B078-816C7AF95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24E5BA35-9E25-4E10-B5AF-10122779A8EA}"/>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31</a:t>
            </a:fld>
            <a:endParaRPr kumimoji="0" lang="en-US" b="0" i="0" u="none" strike="noStrike" kern="1200" cap="none" spc="0" normalizeH="0" baseline="0" noProof="0" dirty="0">
              <a:ln>
                <a:noFill/>
              </a:ln>
              <a:effectLst/>
              <a:uLnTx/>
              <a:uFillTx/>
              <a:latin typeface="Lucida Sans Unicode"/>
              <a:ea typeface="+mn-ea"/>
              <a:cs typeface="+mn-cs"/>
            </a:endParaRPr>
          </a:p>
        </p:txBody>
      </p:sp>
    </p:spTree>
    <p:extLst>
      <p:ext uri="{BB962C8B-B14F-4D97-AF65-F5344CB8AC3E}">
        <p14:creationId xmlns:p14="http://schemas.microsoft.com/office/powerpoint/2010/main" val="3752309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F7A48-7C09-4B7E-A4EE-5344E708E6E2}"/>
              </a:ext>
            </a:extLst>
          </p:cNvPr>
          <p:cNvSpPr>
            <a:spLocks noGrp="1"/>
          </p:cNvSpPr>
          <p:nvPr>
            <p:ph type="title"/>
          </p:nvPr>
        </p:nvSpPr>
        <p:spPr>
          <a:xfrm>
            <a:off x="822960" y="286605"/>
            <a:ext cx="7543800" cy="1008796"/>
          </a:xfrm>
        </p:spPr>
        <p:txBody>
          <a:bodyPr>
            <a:normAutofit/>
          </a:bodyPr>
          <a:lstStyle/>
          <a:p>
            <a:r>
              <a:rPr lang="en-US" sz="4000" dirty="0">
                <a:latin typeface="Aptos" panose="020B0004020202020204" pitchFamily="34" charset="0"/>
              </a:rPr>
              <a:t>Raising/Responding to Objections</a:t>
            </a:r>
          </a:p>
        </p:txBody>
      </p:sp>
      <p:sp>
        <p:nvSpPr>
          <p:cNvPr id="2" name="Content Placeholder 1">
            <a:extLst>
              <a:ext uri="{FF2B5EF4-FFF2-40B4-BE49-F238E27FC236}">
                <a16:creationId xmlns:a16="http://schemas.microsoft.com/office/drawing/2014/main" id="{E6E0C377-2EAB-44D6-BB29-7B656DC13785}"/>
              </a:ext>
            </a:extLst>
          </p:cNvPr>
          <p:cNvSpPr>
            <a:spLocks noGrp="1"/>
          </p:cNvSpPr>
          <p:nvPr>
            <p:ph idx="1"/>
          </p:nvPr>
        </p:nvSpPr>
        <p:spPr>
          <a:xfrm>
            <a:off x="914400" y="2133600"/>
            <a:ext cx="7772400" cy="4038600"/>
          </a:xfrm>
        </p:spPr>
        <p:txBody>
          <a:bodyPr>
            <a:normAutofit/>
          </a:bodyPr>
          <a:lstStyle/>
          <a:p>
            <a:pPr>
              <a:spcBef>
                <a:spcPts val="1200"/>
              </a:spcBef>
            </a:pPr>
            <a:r>
              <a:rPr lang="en-US" sz="2400" dirty="0">
                <a:latin typeface="Aptos" panose="020B0004020202020204" pitchFamily="34" charset="0"/>
              </a:rPr>
              <a:t>Dealing with objections</a:t>
            </a:r>
          </a:p>
          <a:p>
            <a:pPr lvl="1">
              <a:spcBef>
                <a:spcPts val="1200"/>
              </a:spcBef>
            </a:pPr>
            <a:r>
              <a:rPr lang="en-US" sz="2000" dirty="0">
                <a:latin typeface="Aptos" panose="020B0004020202020204" pitchFamily="34" charset="0"/>
              </a:rPr>
              <a:t>Consider the objection but don’t get distracted by counsel</a:t>
            </a:r>
          </a:p>
          <a:p>
            <a:pPr lvl="1">
              <a:spcBef>
                <a:spcPts val="1200"/>
              </a:spcBef>
            </a:pPr>
            <a:r>
              <a:rPr lang="en-US" sz="2000" dirty="0">
                <a:latin typeface="Aptos" panose="020B0004020202020204" pitchFamily="34" charset="0"/>
              </a:rPr>
              <a:t>Don’t waste time arguing with opposing counsel about objections</a:t>
            </a:r>
          </a:p>
          <a:p>
            <a:pPr lvl="2">
              <a:spcBef>
                <a:spcPts val="1200"/>
              </a:spcBef>
            </a:pPr>
            <a:r>
              <a:rPr lang="en-US" sz="1600" dirty="0">
                <a:latin typeface="Aptos" panose="020B0004020202020204" pitchFamily="34" charset="0"/>
              </a:rPr>
              <a:t>Remind counsel that objections must be stated concisely and in a non-argumentative and non-suggestive manner</a:t>
            </a:r>
          </a:p>
          <a:p>
            <a:pPr lvl="2">
              <a:spcBef>
                <a:spcPts val="1200"/>
              </a:spcBef>
            </a:pPr>
            <a:r>
              <a:rPr lang="en-US" sz="1600" dirty="0">
                <a:latin typeface="Aptos" panose="020B0004020202020204" pitchFamily="34" charset="0"/>
              </a:rPr>
              <a:t>If counsel instructs witness not to answer, objects on privilege, or is obstreperous, build record before moving on</a:t>
            </a:r>
          </a:p>
        </p:txBody>
      </p:sp>
      <p:sp>
        <p:nvSpPr>
          <p:cNvPr id="3" name="Slide Number Placeholder 2">
            <a:extLst>
              <a:ext uri="{FF2B5EF4-FFF2-40B4-BE49-F238E27FC236}">
                <a16:creationId xmlns:a16="http://schemas.microsoft.com/office/drawing/2014/main" id="{24E5BA35-9E25-4E10-B5AF-10122779A8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631962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F7A48-7C09-4B7E-A4EE-5344E708E6E2}"/>
              </a:ext>
            </a:extLst>
          </p:cNvPr>
          <p:cNvSpPr>
            <a:spLocks noGrp="1"/>
          </p:cNvSpPr>
          <p:nvPr>
            <p:ph type="title"/>
          </p:nvPr>
        </p:nvSpPr>
        <p:spPr>
          <a:xfrm>
            <a:off x="822960" y="286605"/>
            <a:ext cx="7543800" cy="932596"/>
          </a:xfrm>
        </p:spPr>
        <p:txBody>
          <a:bodyPr>
            <a:normAutofit/>
          </a:bodyPr>
          <a:lstStyle/>
          <a:p>
            <a:r>
              <a:rPr lang="en-US" sz="4000" dirty="0">
                <a:latin typeface="Aptos" panose="020B0004020202020204" pitchFamily="34" charset="0"/>
              </a:rPr>
              <a:t>Effective Use of Exhibits</a:t>
            </a:r>
          </a:p>
        </p:txBody>
      </p:sp>
      <p:sp>
        <p:nvSpPr>
          <p:cNvPr id="2" name="Content Placeholder 1">
            <a:extLst>
              <a:ext uri="{FF2B5EF4-FFF2-40B4-BE49-F238E27FC236}">
                <a16:creationId xmlns:a16="http://schemas.microsoft.com/office/drawing/2014/main" id="{E6E0C377-2EAB-44D6-BB29-7B656DC13785}"/>
              </a:ext>
            </a:extLst>
          </p:cNvPr>
          <p:cNvSpPr>
            <a:spLocks noGrp="1"/>
          </p:cNvSpPr>
          <p:nvPr>
            <p:ph idx="1"/>
          </p:nvPr>
        </p:nvSpPr>
        <p:spPr>
          <a:xfrm>
            <a:off x="685800" y="2133600"/>
            <a:ext cx="8001000" cy="4038600"/>
          </a:xfrm>
        </p:spPr>
        <p:txBody>
          <a:bodyPr>
            <a:normAutofit lnSpcReduction="10000"/>
          </a:bodyPr>
          <a:lstStyle/>
          <a:p>
            <a:pPr>
              <a:lnSpc>
                <a:spcPct val="120000"/>
              </a:lnSpc>
              <a:spcBef>
                <a:spcPts val="600"/>
              </a:spcBef>
            </a:pPr>
            <a:r>
              <a:rPr lang="en-US" dirty="0">
                <a:latin typeface="Aptos" panose="020B0004020202020204" pitchFamily="34" charset="0"/>
              </a:rPr>
              <a:t>Know which documents need to be authenticated/introduced</a:t>
            </a:r>
          </a:p>
          <a:p>
            <a:pPr>
              <a:lnSpc>
                <a:spcPct val="120000"/>
              </a:lnSpc>
              <a:spcBef>
                <a:spcPts val="600"/>
              </a:spcBef>
            </a:pPr>
            <a:r>
              <a:rPr lang="en-US" dirty="0">
                <a:latin typeface="Aptos" panose="020B0004020202020204" pitchFamily="34" charset="0"/>
              </a:rPr>
              <a:t>Consider using calendars, meeting “invites” and other docs related to timing</a:t>
            </a:r>
          </a:p>
          <a:p>
            <a:pPr>
              <a:lnSpc>
                <a:spcPct val="120000"/>
              </a:lnSpc>
              <a:spcBef>
                <a:spcPts val="600"/>
              </a:spcBef>
            </a:pPr>
            <a:r>
              <a:rPr lang="en-US" dirty="0">
                <a:latin typeface="Aptos" panose="020B0004020202020204" pitchFamily="34" charset="0"/>
              </a:rPr>
              <a:t>Consider quality of the exhibit</a:t>
            </a:r>
          </a:p>
          <a:p>
            <a:pPr>
              <a:lnSpc>
                <a:spcPct val="120000"/>
              </a:lnSpc>
              <a:spcBef>
                <a:spcPts val="600"/>
              </a:spcBef>
            </a:pPr>
            <a:r>
              <a:rPr lang="en-US" dirty="0">
                <a:latin typeface="Aptos" panose="020B0004020202020204" pitchFamily="34" charset="0"/>
              </a:rPr>
              <a:t>Avoid using exhibits as a crutch</a:t>
            </a:r>
          </a:p>
          <a:p>
            <a:pPr lvl="1">
              <a:lnSpc>
                <a:spcPct val="120000"/>
              </a:lnSpc>
              <a:spcBef>
                <a:spcPts val="600"/>
              </a:spcBef>
            </a:pPr>
            <a:r>
              <a:rPr lang="en-US" dirty="0">
                <a:latin typeface="Aptos" panose="020B0004020202020204" pitchFamily="34" charset="0"/>
              </a:rPr>
              <a:t>Use only those that are necessary</a:t>
            </a:r>
          </a:p>
          <a:p>
            <a:pPr>
              <a:lnSpc>
                <a:spcPct val="120000"/>
              </a:lnSpc>
              <a:spcBef>
                <a:spcPts val="600"/>
              </a:spcBef>
            </a:pPr>
            <a:r>
              <a:rPr lang="en-US" dirty="0">
                <a:latin typeface="Aptos" panose="020B0004020202020204" pitchFamily="34" charset="0"/>
              </a:rPr>
              <a:t>Consider asking questions revealed by documents but don’t introduce</a:t>
            </a:r>
          </a:p>
          <a:p>
            <a:pPr lvl="1">
              <a:lnSpc>
                <a:spcPct val="120000"/>
              </a:lnSpc>
              <a:spcBef>
                <a:spcPts val="600"/>
              </a:spcBef>
            </a:pPr>
            <a:r>
              <a:rPr lang="en-US" dirty="0">
                <a:latin typeface="Aptos" panose="020B0004020202020204" pitchFamily="34" charset="0"/>
              </a:rPr>
              <a:t>Unless needed to keep witness honest</a:t>
            </a:r>
          </a:p>
          <a:p>
            <a:pPr>
              <a:lnSpc>
                <a:spcPct val="120000"/>
              </a:lnSpc>
              <a:spcBef>
                <a:spcPts val="600"/>
              </a:spcBef>
            </a:pPr>
            <a:r>
              <a:rPr lang="en-US" dirty="0">
                <a:latin typeface="Aptos" panose="020B0004020202020204" pitchFamily="34" charset="0"/>
              </a:rPr>
              <a:t>Consider using continuous numbering system</a:t>
            </a:r>
          </a:p>
        </p:txBody>
      </p:sp>
      <p:sp>
        <p:nvSpPr>
          <p:cNvPr id="3" name="Slide Number Placeholder 2">
            <a:extLst>
              <a:ext uri="{FF2B5EF4-FFF2-40B4-BE49-F238E27FC236}">
                <a16:creationId xmlns:a16="http://schemas.microsoft.com/office/drawing/2014/main" id="{24E5BA35-9E25-4E10-B5AF-10122779A8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476659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F7A48-7C09-4B7E-A4EE-5344E708E6E2}"/>
              </a:ext>
            </a:extLst>
          </p:cNvPr>
          <p:cNvSpPr>
            <a:spLocks noGrp="1"/>
          </p:cNvSpPr>
          <p:nvPr>
            <p:ph type="title"/>
          </p:nvPr>
        </p:nvSpPr>
        <p:spPr>
          <a:xfrm>
            <a:off x="914400" y="286605"/>
            <a:ext cx="7452360" cy="856396"/>
          </a:xfrm>
        </p:spPr>
        <p:txBody>
          <a:bodyPr>
            <a:normAutofit/>
          </a:bodyPr>
          <a:lstStyle/>
          <a:p>
            <a:r>
              <a:rPr lang="en-US" sz="4000" dirty="0">
                <a:latin typeface="Aptos" panose="020B0004020202020204" pitchFamily="34" charset="0"/>
              </a:rPr>
              <a:t>Damages</a:t>
            </a:r>
            <a:r>
              <a:rPr lang="en-US" sz="3600" dirty="0">
                <a:latin typeface="Aptos" panose="020B0004020202020204" pitchFamily="34" charset="0"/>
              </a:rPr>
              <a:t> </a:t>
            </a:r>
            <a:endParaRPr lang="en-US" sz="3400" dirty="0">
              <a:latin typeface="Aptos" panose="020B0004020202020204" pitchFamily="34" charset="0"/>
            </a:endParaRPr>
          </a:p>
        </p:txBody>
      </p:sp>
      <p:sp>
        <p:nvSpPr>
          <p:cNvPr id="2" name="Content Placeholder 1">
            <a:extLst>
              <a:ext uri="{FF2B5EF4-FFF2-40B4-BE49-F238E27FC236}">
                <a16:creationId xmlns:a16="http://schemas.microsoft.com/office/drawing/2014/main" id="{E6E0C377-2EAB-44D6-BB29-7B656DC13785}"/>
              </a:ext>
            </a:extLst>
          </p:cNvPr>
          <p:cNvSpPr>
            <a:spLocks noGrp="1"/>
          </p:cNvSpPr>
          <p:nvPr>
            <p:ph idx="1"/>
          </p:nvPr>
        </p:nvSpPr>
        <p:spPr>
          <a:xfrm>
            <a:off x="609600" y="1828800"/>
            <a:ext cx="5791200" cy="4343400"/>
          </a:xfrm>
        </p:spPr>
        <p:txBody>
          <a:bodyPr>
            <a:normAutofit/>
          </a:bodyPr>
          <a:lstStyle/>
          <a:p>
            <a:pPr>
              <a:spcBef>
                <a:spcPts val="1200"/>
              </a:spcBef>
            </a:pPr>
            <a:r>
              <a:rPr lang="en-US" dirty="0">
                <a:latin typeface="Aptos" panose="020B0004020202020204" pitchFamily="34" charset="0"/>
              </a:rPr>
              <a:t>Don’t forget or run out of time to examine witness about damages!!</a:t>
            </a:r>
          </a:p>
          <a:p>
            <a:pPr lvl="1">
              <a:spcBef>
                <a:spcPts val="1200"/>
              </a:spcBef>
            </a:pPr>
            <a:r>
              <a:rPr lang="en-US" dirty="0">
                <a:latin typeface="Aptos" panose="020B0004020202020204" pitchFamily="34" charset="0"/>
              </a:rPr>
              <a:t>Economic damages</a:t>
            </a:r>
          </a:p>
          <a:p>
            <a:pPr lvl="2">
              <a:spcBef>
                <a:spcPts val="1200"/>
              </a:spcBef>
            </a:pPr>
            <a:r>
              <a:rPr lang="en-US" dirty="0">
                <a:latin typeface="Aptos" panose="020B0004020202020204" pitchFamily="34" charset="0"/>
              </a:rPr>
              <a:t>Mitigation efforts</a:t>
            </a:r>
          </a:p>
          <a:p>
            <a:pPr lvl="2">
              <a:spcBef>
                <a:spcPts val="1200"/>
              </a:spcBef>
            </a:pPr>
            <a:r>
              <a:rPr lang="en-US" dirty="0">
                <a:latin typeface="Aptos" panose="020B0004020202020204" pitchFamily="34" charset="0"/>
              </a:rPr>
              <a:t>Post-employment wages</a:t>
            </a:r>
          </a:p>
          <a:p>
            <a:pPr lvl="2">
              <a:spcBef>
                <a:spcPts val="1200"/>
              </a:spcBef>
            </a:pPr>
            <a:r>
              <a:rPr lang="en-US" dirty="0">
                <a:latin typeface="Aptos" panose="020B0004020202020204" pitchFamily="34" charset="0"/>
              </a:rPr>
              <a:t>Unemployment comp benefits</a:t>
            </a:r>
          </a:p>
          <a:p>
            <a:pPr lvl="2">
              <a:spcBef>
                <a:spcPts val="1200"/>
              </a:spcBef>
            </a:pPr>
            <a:r>
              <a:rPr lang="en-US" dirty="0">
                <a:latin typeface="Aptos" panose="020B0004020202020204" pitchFamily="34" charset="0"/>
              </a:rPr>
              <a:t>Value of benefits</a:t>
            </a:r>
          </a:p>
          <a:p>
            <a:pPr lvl="1">
              <a:spcBef>
                <a:spcPts val="1200"/>
              </a:spcBef>
            </a:pPr>
            <a:r>
              <a:rPr lang="en-US" dirty="0">
                <a:latin typeface="Aptos" panose="020B0004020202020204" pitchFamily="34" charset="0"/>
              </a:rPr>
              <a:t>Compensatory damages</a:t>
            </a:r>
          </a:p>
          <a:p>
            <a:pPr lvl="2">
              <a:spcBef>
                <a:spcPts val="1200"/>
              </a:spcBef>
            </a:pPr>
            <a:r>
              <a:rPr lang="en-US" dirty="0">
                <a:latin typeface="Aptos" panose="020B0004020202020204" pitchFamily="34" charset="0"/>
              </a:rPr>
              <a:t>Probe pre-existing mental/emotional injuries</a:t>
            </a:r>
          </a:p>
          <a:p>
            <a:pPr lvl="2">
              <a:spcBef>
                <a:spcPts val="1200"/>
              </a:spcBef>
            </a:pPr>
            <a:r>
              <a:rPr lang="en-US" dirty="0">
                <a:latin typeface="Aptos" panose="020B0004020202020204" pitchFamily="34" charset="0"/>
              </a:rPr>
              <a:t>Inquire about medical care/treatment</a:t>
            </a:r>
          </a:p>
        </p:txBody>
      </p:sp>
      <p:sp>
        <p:nvSpPr>
          <p:cNvPr id="3" name="Slide Number Placeholder 2">
            <a:extLst>
              <a:ext uri="{FF2B5EF4-FFF2-40B4-BE49-F238E27FC236}">
                <a16:creationId xmlns:a16="http://schemas.microsoft.com/office/drawing/2014/main" id="{24E5BA35-9E25-4E10-B5AF-10122779A8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pic>
        <p:nvPicPr>
          <p:cNvPr id="10" name="Picture 9">
            <a:extLst>
              <a:ext uri="{FF2B5EF4-FFF2-40B4-BE49-F238E27FC236}">
                <a16:creationId xmlns:a16="http://schemas.microsoft.com/office/drawing/2014/main" id="{65A9B5A1-5BC6-5A38-1A39-D198225D174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77" b="90000" l="9952" r="89945">
                        <a14:foregroundMark x1="42681" y1="30154" x2="42681" y2="30154"/>
                        <a14:foregroundMark x1="52770" y1="19385" x2="52770" y2="19385"/>
                        <a14:foregroundMark x1="55848" y1="17231" x2="68228" y2="6462"/>
                        <a14:foregroundMark x1="49008" y1="16000" x2="49008" y2="16000"/>
                        <a14:foregroundMark x1="48358" y1="18410" x2="54241" y2="21128"/>
                        <a14:foregroundMark x1="78488" y1="4256" x2="69699" y2="1077"/>
                        <a14:foregroundMark x1="44289" y1="30410" x2="42955" y2="27231"/>
                        <a14:backgroundMark x1="40048" y1="31231" x2="41416" y2="35179"/>
                      </a14:backgroundRemoval>
                    </a14:imgEffect>
                  </a14:imgLayer>
                </a14:imgProps>
              </a:ext>
              <a:ext uri="{28A0092B-C50C-407E-A947-70E740481C1C}">
                <a14:useLocalDpi xmlns:a14="http://schemas.microsoft.com/office/drawing/2010/main" val="0"/>
              </a:ext>
            </a:extLst>
          </a:blip>
          <a:srcRect l="22649" r="12394"/>
          <a:stretch/>
        </p:blipFill>
        <p:spPr>
          <a:xfrm>
            <a:off x="6687747" y="3352800"/>
            <a:ext cx="2151422" cy="2208813"/>
          </a:xfrm>
          <a:prstGeom prst="rect">
            <a:avLst/>
          </a:prstGeom>
        </p:spPr>
      </p:pic>
    </p:spTree>
    <p:extLst>
      <p:ext uri="{BB962C8B-B14F-4D97-AF65-F5344CB8AC3E}">
        <p14:creationId xmlns:p14="http://schemas.microsoft.com/office/powerpoint/2010/main" val="2257775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F82F9818-FABF-4DE8-AC77-2A5461D15BFD}"/>
              </a:ext>
            </a:extLst>
          </p:cNvPr>
          <p:cNvSpPr>
            <a:spLocks noGrp="1"/>
          </p:cNvSpPr>
          <p:nvPr>
            <p:ph type="body" sz="quarter" idx="11"/>
          </p:nvPr>
        </p:nvSpPr>
        <p:spPr>
          <a:xfrm>
            <a:off x="685800" y="3614738"/>
            <a:ext cx="7772400" cy="1719262"/>
          </a:xfrm>
        </p:spPr>
        <p:txBody>
          <a:bodyPr/>
          <a:lstStyle/>
          <a:p>
            <a:pPr>
              <a:spcBef>
                <a:spcPct val="0"/>
              </a:spcBef>
              <a:buFont typeface="Arial" panose="020B0604020202020204" pitchFamily="34" charset="0"/>
              <a:buNone/>
            </a:pPr>
            <a:r>
              <a:rPr lang="en-US" altLang="en-US" sz="1800" dirty="0"/>
              <a:t>You may use the Chat function to ask questions or email questions to </a:t>
            </a:r>
            <a:r>
              <a:rPr lang="en-US" altLang="en-US" sz="1800" b="1" dirty="0"/>
              <a:t>emplaw@straffordpub.com</a:t>
            </a:r>
            <a:r>
              <a:rPr lang="en-US" altLang="en-US" sz="1800" dirty="0"/>
              <a:t>.</a:t>
            </a:r>
          </a:p>
          <a:p>
            <a:pPr>
              <a:spcBef>
                <a:spcPts val="1200"/>
              </a:spcBef>
              <a:buFont typeface="Arial" panose="020B0604020202020204" pitchFamily="34" charset="0"/>
              <a:buNone/>
            </a:pPr>
            <a:endParaRPr lang="en-US" altLang="en-US" dirty="0"/>
          </a:p>
          <a:p>
            <a:pPr>
              <a:spcBef>
                <a:spcPct val="0"/>
              </a:spcBef>
              <a:buFont typeface="Arial" panose="020B0604020202020204" pitchFamily="34" charset="0"/>
              <a:buNone/>
            </a:pPr>
            <a:r>
              <a:rPr lang="en-US" altLang="en-US" sz="2200" dirty="0"/>
              <a:t>Group Listening Code: </a:t>
            </a:r>
            <a:r>
              <a:rPr lang="en-US" altLang="en-US" sz="2200" b="1" dirty="0"/>
              <a:t>TXKEYC</a:t>
            </a:r>
            <a:endParaRPr lang="en-US" altLang="en-US" sz="2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8C974DB-E481-5BB0-9D2B-1659673AF9B8}"/>
              </a:ext>
            </a:extLst>
          </p:cNvPr>
          <p:cNvSpPr>
            <a:spLocks noGrp="1"/>
          </p:cNvSpPr>
          <p:nvPr>
            <p:ph idx="1"/>
          </p:nvPr>
        </p:nvSpPr>
        <p:spPr>
          <a:xfrm>
            <a:off x="685800" y="2209800"/>
            <a:ext cx="7772400" cy="4038600"/>
          </a:xfrm>
        </p:spPr>
        <p:txBody>
          <a:bodyPr/>
          <a:lstStyle/>
          <a:p>
            <a:pPr marL="285750" indent="-285750">
              <a:buFont typeface="Arial" pitchFamily="34" charset="0"/>
              <a:buChar char="•"/>
              <a:defRPr/>
            </a:pPr>
            <a:r>
              <a:rPr dirty="0"/>
              <a:t>Attend </a:t>
            </a:r>
            <a:r>
              <a:rPr u="sng" dirty="0"/>
              <a:t>unlimited live webinars</a:t>
            </a:r>
            <a:r>
              <a:rPr dirty="0"/>
              <a:t> in any of our legal practice areas </a:t>
            </a:r>
            <a:r>
              <a:rPr lang="en-US" sz="1400" b="1" dirty="0"/>
              <a:t>—</a:t>
            </a:r>
            <a:r>
              <a:rPr dirty="0"/>
              <a:t> we produce over </a:t>
            </a:r>
            <a:r>
              <a:rPr lang="en-US" dirty="0"/>
              <a:t>750+</a:t>
            </a:r>
            <a:r>
              <a:rPr dirty="0"/>
              <a:t> advanced live CLE webinars each year</a:t>
            </a:r>
          </a:p>
          <a:p>
            <a:pPr marL="285750" indent="-285750">
              <a:buFont typeface="Arial" pitchFamily="34" charset="0"/>
              <a:buChar char="•"/>
              <a:defRPr/>
            </a:pPr>
            <a:r>
              <a:rPr dirty="0"/>
              <a:t>Get unlimited access to </a:t>
            </a:r>
            <a:r>
              <a:rPr u="sng" dirty="0"/>
              <a:t>hundreds of recorded webinars</a:t>
            </a:r>
          </a:p>
          <a:p>
            <a:pPr marL="285750" indent="-285750">
              <a:buFont typeface="Arial" pitchFamily="34" charset="0"/>
              <a:buChar char="•"/>
              <a:defRPr/>
            </a:pPr>
            <a:r>
              <a:rPr dirty="0"/>
              <a:t>Get all your CLE credits for one price</a:t>
            </a:r>
          </a:p>
          <a:p>
            <a:pPr>
              <a:defRPr/>
            </a:pPr>
            <a:endParaRPr altLang="en-US" dirty="0"/>
          </a:p>
          <a:p>
            <a:pPr marL="285750" indent="-285750">
              <a:defRPr/>
            </a:pPr>
            <a:r>
              <a:rPr b="1" dirty="0"/>
              <a:t>Simply respond</a:t>
            </a:r>
            <a:r>
              <a:rPr dirty="0"/>
              <a:t> to the email you will receive after the program and we will</a:t>
            </a:r>
          </a:p>
          <a:p>
            <a:pPr marL="285750" indent="-285750">
              <a:defRPr/>
            </a:pPr>
            <a:r>
              <a:rPr dirty="0"/>
              <a:t>rebate the cost of this webinar from the pass price!</a:t>
            </a:r>
          </a:p>
          <a:p>
            <a:pPr marL="285750" indent="-285750">
              <a:defRPr/>
            </a:pPr>
            <a:endParaRPr altLang="en-US" b="1" dirty="0"/>
          </a:p>
          <a:p>
            <a:pPr marL="285750" indent="-285750">
              <a:defRPr/>
            </a:pPr>
            <a:endParaRPr altLang="en-US" b="1" dirty="0"/>
          </a:p>
          <a:p>
            <a:pPr indent="-285750">
              <a:defRPr/>
            </a:pPr>
            <a:endParaRPr lang="en-US" dirty="0"/>
          </a:p>
          <a:p>
            <a:pPr indent="-285750">
              <a:defRPr/>
            </a:pPr>
            <a:r>
              <a:rPr dirty="0"/>
              <a:t>Did you know that Strafford offers</a:t>
            </a:r>
            <a:r>
              <a:rPr lang="en-US" b="1" dirty="0"/>
              <a:t> volume discounts</a:t>
            </a:r>
            <a:r>
              <a:rPr b="1" dirty="0"/>
              <a:t>?</a:t>
            </a:r>
            <a:r>
              <a:rPr lang="en-US" dirty="0"/>
              <a:t> Add additional attendees to your next webinar order at </a:t>
            </a:r>
            <a:r>
              <a:rPr lang="en-US" dirty="0">
                <a:solidFill>
                  <a:schemeClr val="tx1"/>
                </a:solidFill>
              </a:rPr>
              <a:t>35% off (40% </a:t>
            </a:r>
            <a:r>
              <a:rPr lang="en-US" dirty="0"/>
              <a:t>o</a:t>
            </a:r>
            <a:r>
              <a:rPr lang="en-US" dirty="0">
                <a:solidFill>
                  <a:schemeClr val="tx1"/>
                </a:solidFill>
              </a:rPr>
              <a:t>ff </a:t>
            </a:r>
            <a:r>
              <a:rPr lang="en-US" dirty="0"/>
              <a:t>for 5 or more).</a:t>
            </a:r>
          </a:p>
          <a:p>
            <a:pPr marL="285750" indent="-285750">
              <a:defRPr/>
            </a:pPr>
            <a:endParaRPr lang="en-US" b="1" dirty="0"/>
          </a:p>
        </p:txBody>
      </p:sp>
      <p:sp>
        <p:nvSpPr>
          <p:cNvPr id="8" name="Title 1">
            <a:extLst>
              <a:ext uri="{FF2B5EF4-FFF2-40B4-BE49-F238E27FC236}">
                <a16:creationId xmlns:a16="http://schemas.microsoft.com/office/drawing/2014/main" id="{04AA35D3-58F5-FA41-933B-F92849FE7288}"/>
              </a:ext>
            </a:extLst>
          </p:cNvPr>
          <p:cNvSpPr>
            <a:spLocks noGrp="1"/>
          </p:cNvSpPr>
          <p:nvPr>
            <p:ph type="title"/>
          </p:nvPr>
        </p:nvSpPr>
        <p:spPr>
          <a:xfrm>
            <a:off x="685800" y="457200"/>
            <a:ext cx="7772400" cy="1447800"/>
          </a:xfrm>
        </p:spPr>
        <p:txBody>
          <a:bodyPr/>
          <a:lstStyle/>
          <a:p>
            <a:pPr algn="ctr"/>
            <a:r>
              <a:rPr lang="en-US" altLang="en-US" sz="2000" dirty="0"/>
              <a:t>Not a Passholder Yet?</a:t>
            </a:r>
            <a:br>
              <a:rPr lang="en-US" altLang="en-US" sz="2000" dirty="0"/>
            </a:br>
            <a:br>
              <a:rPr lang="en-US" altLang="en-US" sz="2000" dirty="0"/>
            </a:br>
            <a:r>
              <a:rPr lang="en-US" altLang="en-US" sz="4000" dirty="0"/>
              <a:t>Try the CLE Individual Annual Pass</a:t>
            </a:r>
            <a:endParaRPr lang="en-US" altLang="en-US" sz="4000" dirty="0">
              <a:latin typeface="Adobe Garamond Pro" panose="02020502060506020403" pitchFamily="18" charset="77"/>
            </a:endParaRPr>
          </a:p>
        </p:txBody>
      </p:sp>
      <p:cxnSp>
        <p:nvCxnSpPr>
          <p:cNvPr id="9" name="Straight Connector 8">
            <a:extLst>
              <a:ext uri="{FF2B5EF4-FFF2-40B4-BE49-F238E27FC236}">
                <a16:creationId xmlns:a16="http://schemas.microsoft.com/office/drawing/2014/main" id="{A749188E-0CCF-154F-B676-C6A27302234B}"/>
              </a:ext>
            </a:extLst>
          </p:cNvPr>
          <p:cNvCxnSpPr>
            <a:cxnSpLocks/>
          </p:cNvCxnSpPr>
          <p:nvPr/>
        </p:nvCxnSpPr>
        <p:spPr>
          <a:xfrm>
            <a:off x="2667000" y="4572000"/>
            <a:ext cx="3810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609601"/>
            <a:ext cx="8305800" cy="1066800"/>
          </a:xfrm>
        </p:spPr>
        <p:txBody>
          <a:bodyPr>
            <a:noAutofit/>
          </a:bodyPr>
          <a:lstStyle/>
          <a:p>
            <a:pPr algn="ctr"/>
            <a:r>
              <a:rPr lang="en-US" sz="2800" b="0" dirty="0">
                <a:solidFill>
                  <a:schemeClr val="tx1"/>
                </a:solidFill>
                <a:effectLst/>
                <a:latin typeface="Aptos" panose="020B0004020202020204" pitchFamily="34" charset="0"/>
              </a:rPr>
              <a:t>Cross-Examining the Plaintiff in Employment Harassment &amp; Discrimination Cases</a:t>
            </a:r>
            <a:endParaRPr lang="en-US" sz="2800" u="sng" dirty="0">
              <a:latin typeface="Aptos" panose="020B0004020202020204" pitchFamily="34" charset="0"/>
            </a:endParaRPr>
          </a:p>
        </p:txBody>
      </p:sp>
      <p:sp>
        <p:nvSpPr>
          <p:cNvPr id="6" name="TextBox 4"/>
          <p:cNvSpPr txBox="1">
            <a:spLocks noGrp="1"/>
          </p:cNvSpPr>
          <p:nvPr>
            <p:ph idx="1"/>
          </p:nvPr>
        </p:nvSpPr>
        <p:spPr>
          <a:xfrm>
            <a:off x="914400" y="1828800"/>
            <a:ext cx="7467600" cy="46837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buNone/>
            </a:pPr>
            <a:r>
              <a:rPr lang="en-US" sz="1600" b="1" dirty="0">
                <a:latin typeface="Aptos" panose="020B0004020202020204" pitchFamily="34" charset="0"/>
              </a:rPr>
              <a:t>Presented by:</a:t>
            </a:r>
          </a:p>
          <a:p>
            <a:pPr algn="ctr">
              <a:spcBef>
                <a:spcPts val="600"/>
              </a:spcBef>
              <a:buNone/>
            </a:pPr>
            <a:endParaRPr lang="en-US" b="1" dirty="0">
              <a:latin typeface="Aptos" panose="020B0004020202020204" pitchFamily="34" charset="0"/>
            </a:endParaRPr>
          </a:p>
          <a:p>
            <a:pPr algn="ctr">
              <a:spcBef>
                <a:spcPts val="600"/>
              </a:spcBef>
              <a:buNone/>
            </a:pPr>
            <a:r>
              <a:rPr lang="en-US" sz="1600" b="1" dirty="0">
                <a:latin typeface="Aptos" panose="020B0004020202020204" pitchFamily="34" charset="0"/>
              </a:rPr>
              <a:t>Megan Coney</a:t>
            </a:r>
            <a:br>
              <a:rPr lang="en-US" sz="1600" dirty="0">
                <a:latin typeface="Aptos" panose="020B0004020202020204" pitchFamily="34" charset="0"/>
              </a:rPr>
            </a:br>
            <a:r>
              <a:rPr lang="en-US" sz="1600" dirty="0">
                <a:latin typeface="Aptos" panose="020B0004020202020204" pitchFamily="34" charset="0"/>
              </a:rPr>
              <a:t>Gibson Dunn &amp; Crutcher</a:t>
            </a:r>
            <a:br>
              <a:rPr lang="en-US" sz="1600" dirty="0">
                <a:latin typeface="Aptos" panose="020B0004020202020204" pitchFamily="34" charset="0"/>
              </a:rPr>
            </a:br>
            <a:r>
              <a:rPr lang="en-US" sz="1600" dirty="0">
                <a:latin typeface="Aptos" panose="020B0004020202020204" pitchFamily="34" charset="0"/>
              </a:rPr>
              <a:t>Irvine, CA</a:t>
            </a:r>
            <a:br>
              <a:rPr lang="en-US" sz="1600" dirty="0">
                <a:latin typeface="Aptos" panose="020B0004020202020204" pitchFamily="34" charset="0"/>
              </a:rPr>
            </a:br>
            <a:r>
              <a:rPr lang="en-US" sz="1600" dirty="0">
                <a:solidFill>
                  <a:schemeClr val="accent2">
                    <a:lumMod val="75000"/>
                  </a:schemeClr>
                </a:solidFill>
                <a:latin typeface="Aptos" panose="020B0004020202020204" pitchFamily="34" charset="0"/>
                <a:hlinkClick r:id="rId3">
                  <a:extLst>
                    <a:ext uri="{A12FA001-AC4F-418D-AE19-62706E023703}">
                      <ahyp:hlinkClr xmlns:ahyp="http://schemas.microsoft.com/office/drawing/2018/hyperlinkcolor" val="tx"/>
                    </a:ext>
                  </a:extLst>
                </a:hlinkClick>
              </a:rPr>
              <a:t>mcooney@gibsondunn.com</a:t>
            </a:r>
            <a:r>
              <a:rPr lang="en-US" sz="1600" dirty="0">
                <a:solidFill>
                  <a:schemeClr val="accent2">
                    <a:lumMod val="75000"/>
                  </a:schemeClr>
                </a:solidFill>
                <a:latin typeface="Aptos" panose="020B0004020202020204" pitchFamily="34" charset="0"/>
              </a:rPr>
              <a:t> </a:t>
            </a:r>
          </a:p>
          <a:p>
            <a:pPr algn="ctr">
              <a:spcBef>
                <a:spcPts val="600"/>
              </a:spcBef>
              <a:buNone/>
            </a:pPr>
            <a:endParaRPr lang="en-US" sz="1600" dirty="0">
              <a:latin typeface="Aptos" panose="020B0004020202020204" pitchFamily="34" charset="0"/>
            </a:endParaRPr>
          </a:p>
          <a:p>
            <a:pPr algn="ctr">
              <a:spcBef>
                <a:spcPts val="600"/>
              </a:spcBef>
              <a:buNone/>
            </a:pPr>
            <a:r>
              <a:rPr lang="en-US" sz="1600" b="1" dirty="0">
                <a:latin typeface="Aptos" panose="020B0004020202020204" pitchFamily="34" charset="0"/>
              </a:rPr>
              <a:t>Stephen E. Fox</a:t>
            </a:r>
            <a:br>
              <a:rPr lang="en-US" sz="1600" dirty="0">
                <a:latin typeface="Aptos" panose="020B0004020202020204" pitchFamily="34" charset="0"/>
              </a:rPr>
            </a:br>
            <a:r>
              <a:rPr lang="en-US" sz="1600" dirty="0">
                <a:latin typeface="Aptos" panose="020B0004020202020204" pitchFamily="34" charset="0"/>
              </a:rPr>
              <a:t>Sheppard Mullin Richter &amp; Hampton</a:t>
            </a:r>
            <a:br>
              <a:rPr lang="en-US" sz="1600" dirty="0">
                <a:latin typeface="Aptos" panose="020B0004020202020204" pitchFamily="34" charset="0"/>
              </a:rPr>
            </a:br>
            <a:r>
              <a:rPr lang="en-US" sz="1600" dirty="0">
                <a:latin typeface="Aptos" panose="020B0004020202020204" pitchFamily="34" charset="0"/>
              </a:rPr>
              <a:t>Dallas, TX</a:t>
            </a:r>
            <a:br>
              <a:rPr lang="en-US" sz="1600" dirty="0">
                <a:latin typeface="Aptos" panose="020B0004020202020204" pitchFamily="34" charset="0"/>
              </a:rPr>
            </a:br>
            <a:r>
              <a:rPr lang="en-US" sz="1600" dirty="0">
                <a:solidFill>
                  <a:schemeClr val="accent2">
                    <a:lumMod val="75000"/>
                  </a:schemeClr>
                </a:solidFill>
                <a:latin typeface="Aptos" panose="020B0004020202020204" pitchFamily="34" charset="0"/>
                <a:hlinkClick r:id="rId4">
                  <a:extLst>
                    <a:ext uri="{A12FA001-AC4F-418D-AE19-62706E023703}">
                      <ahyp:hlinkClr xmlns:ahyp="http://schemas.microsoft.com/office/drawing/2018/hyperlinkcolor" val="tx"/>
                    </a:ext>
                  </a:extLst>
                </a:hlinkClick>
              </a:rPr>
              <a:t>sfox@sheppardmullin.com</a:t>
            </a:r>
            <a:endParaRPr lang="en-US" sz="1600" dirty="0">
              <a:solidFill>
                <a:schemeClr val="accent2">
                  <a:lumMod val="75000"/>
                </a:schemeClr>
              </a:solidFill>
              <a:latin typeface="Aptos" panose="020B0004020202020204" pitchFamily="34" charset="0"/>
            </a:endParaRPr>
          </a:p>
          <a:p>
            <a:pPr algn="ctr">
              <a:spcBef>
                <a:spcPts val="600"/>
              </a:spcBef>
              <a:buNone/>
            </a:pPr>
            <a:endParaRPr lang="en-US" sz="1600" dirty="0">
              <a:latin typeface="Aptos" panose="020B0004020202020204" pitchFamily="34" charset="0"/>
            </a:endParaRPr>
          </a:p>
          <a:p>
            <a:pPr algn="ctr">
              <a:spcBef>
                <a:spcPts val="600"/>
              </a:spcBef>
              <a:buNone/>
            </a:pPr>
            <a:r>
              <a:rPr lang="en-US" sz="1600" b="1" dirty="0">
                <a:latin typeface="Aptos" panose="020B0004020202020204" pitchFamily="34" charset="0"/>
              </a:rPr>
              <a:t>Ty Hyderally</a:t>
            </a:r>
            <a:br>
              <a:rPr lang="en-US" sz="1600">
                <a:latin typeface="Aptos" panose="020B0004020202020204" pitchFamily="34" charset="0"/>
              </a:rPr>
            </a:br>
            <a:r>
              <a:rPr lang="en-US" sz="1600">
                <a:latin typeface="Aptos" panose="020B0004020202020204" pitchFamily="34" charset="0"/>
              </a:rPr>
              <a:t>Hyderally </a:t>
            </a:r>
            <a:r>
              <a:rPr lang="en-US" sz="1600" dirty="0">
                <a:latin typeface="Aptos" panose="020B0004020202020204" pitchFamily="34" charset="0"/>
              </a:rPr>
              <a:t>&amp; Associates</a:t>
            </a:r>
            <a:br>
              <a:rPr lang="en-US" sz="1600" dirty="0">
                <a:latin typeface="Aptos" panose="020B0004020202020204" pitchFamily="34" charset="0"/>
              </a:rPr>
            </a:br>
            <a:r>
              <a:rPr lang="en-US" sz="1600" dirty="0">
                <a:latin typeface="Aptos" panose="020B0004020202020204" pitchFamily="34" charset="0"/>
              </a:rPr>
              <a:t>New York, NY</a:t>
            </a:r>
            <a:br>
              <a:rPr lang="en-US" sz="1600" dirty="0">
                <a:latin typeface="Aptos" panose="020B0004020202020204" pitchFamily="34" charset="0"/>
              </a:rPr>
            </a:br>
            <a:r>
              <a:rPr lang="en-US" sz="1600" dirty="0">
                <a:solidFill>
                  <a:schemeClr val="accent2">
                    <a:lumMod val="75000"/>
                  </a:schemeClr>
                </a:solidFill>
                <a:latin typeface="Aptos" panose="020B0004020202020204" pitchFamily="34" charset="0"/>
                <a:hlinkClick r:id="rId5">
                  <a:extLst>
                    <a:ext uri="{A12FA001-AC4F-418D-AE19-62706E023703}">
                      <ahyp:hlinkClr xmlns:ahyp="http://schemas.microsoft.com/office/drawing/2018/hyperlinkcolor" val="tx"/>
                    </a:ext>
                  </a:extLst>
                </a:hlinkClick>
              </a:rPr>
              <a:t>tyh@employmentlit.com</a:t>
            </a:r>
            <a:endParaRPr lang="en-US" sz="1600" dirty="0">
              <a:solidFill>
                <a:schemeClr val="accent2">
                  <a:lumMod val="75000"/>
                </a:schemeClr>
              </a:solidFill>
              <a:latin typeface="Aptos" panose="020B0004020202020204" pitchFamily="34" charset="0"/>
            </a:endParaRPr>
          </a:p>
          <a:p>
            <a:pPr algn="ctr">
              <a:buNone/>
            </a:pPr>
            <a:endParaRPr lang="en-US" sz="1600" dirty="0">
              <a:latin typeface="Aptos" panose="020B0004020202020204" pitchFamily="34" charset="0"/>
            </a:endParaRPr>
          </a:p>
        </p:txBody>
      </p:sp>
    </p:spTree>
    <p:extLst>
      <p:ext uri="{BB962C8B-B14F-4D97-AF65-F5344CB8AC3E}">
        <p14:creationId xmlns:p14="http://schemas.microsoft.com/office/powerpoint/2010/main" val="119365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D06D7-430C-49A6-987E-D58E155B79E3}"/>
              </a:ext>
            </a:extLst>
          </p:cNvPr>
          <p:cNvSpPr>
            <a:spLocks noGrp="1"/>
          </p:cNvSpPr>
          <p:nvPr>
            <p:ph type="title"/>
          </p:nvPr>
        </p:nvSpPr>
        <p:spPr>
          <a:xfrm>
            <a:off x="822960" y="286603"/>
            <a:ext cx="7543800" cy="1450757"/>
          </a:xfrm>
        </p:spPr>
        <p:txBody>
          <a:bodyPr>
            <a:normAutofit/>
          </a:bodyPr>
          <a:lstStyle/>
          <a:p>
            <a:r>
              <a:rPr lang="en-US" sz="3800" dirty="0">
                <a:latin typeface="Aptos" panose="020B0004020202020204" pitchFamily="34" charset="0"/>
              </a:rPr>
              <a:t>Deposition Goals: Employer</a:t>
            </a:r>
          </a:p>
        </p:txBody>
      </p:sp>
      <p:sp>
        <p:nvSpPr>
          <p:cNvPr id="3" name="Slide Number Placeholder 2">
            <a:extLst>
              <a:ext uri="{FF2B5EF4-FFF2-40B4-BE49-F238E27FC236}">
                <a16:creationId xmlns:a16="http://schemas.microsoft.com/office/drawing/2014/main" id="{AA084385-6237-429A-9AA3-19B922F79CF1}"/>
              </a:ext>
            </a:extLst>
          </p:cNvPr>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dirty="0">
              <a:ln>
                <a:noFill/>
              </a:ln>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E7B02291-BCEA-4FD7-9ED5-97AA960E2591}"/>
              </a:ext>
            </a:extLst>
          </p:cNvPr>
          <p:cNvGraphicFramePr>
            <a:graphicFrameLocks noGrp="1"/>
          </p:cNvGraphicFramePr>
          <p:nvPr>
            <p:ph idx="1"/>
            <p:extLst>
              <p:ext uri="{D42A27DB-BD31-4B8C-83A1-F6EECF244321}">
                <p14:modId xmlns:p14="http://schemas.microsoft.com/office/powerpoint/2010/main" val="2980334529"/>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413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286605"/>
            <a:ext cx="7543800" cy="1084996"/>
          </a:xfrm>
        </p:spPr>
        <p:txBody>
          <a:bodyPr>
            <a:noAutofit/>
          </a:bodyPr>
          <a:lstStyle/>
          <a:p>
            <a:r>
              <a:rPr lang="en-US" sz="3800" dirty="0">
                <a:latin typeface="Aptos" panose="020B0004020202020204" pitchFamily="34" charset="0"/>
              </a:rPr>
              <a:t>Deposition Goals: Employer</a:t>
            </a:r>
          </a:p>
        </p:txBody>
      </p:sp>
      <p:sp>
        <p:nvSpPr>
          <p:cNvPr id="2" name="Content Placeholder 1"/>
          <p:cNvSpPr>
            <a:spLocks noGrp="1"/>
          </p:cNvSpPr>
          <p:nvPr>
            <p:ph idx="1"/>
          </p:nvPr>
        </p:nvSpPr>
        <p:spPr>
          <a:xfrm>
            <a:off x="457200" y="1981199"/>
            <a:ext cx="8229600" cy="4369441"/>
          </a:xfrm>
        </p:spPr>
        <p:txBody>
          <a:bodyPr>
            <a:normAutofit/>
          </a:bodyPr>
          <a:lstStyle/>
          <a:p>
            <a:pPr marL="302575" indent="-302575">
              <a:spcBef>
                <a:spcPts val="1059"/>
              </a:spcBef>
            </a:pPr>
            <a:r>
              <a:rPr lang="en-US" sz="2000" dirty="0">
                <a:latin typeface="Aptos" panose="020B0004020202020204" pitchFamily="34" charset="0"/>
              </a:rPr>
              <a:t>Force plaintiff to make admissions that will help MSJ</a:t>
            </a:r>
          </a:p>
          <a:p>
            <a:pPr marL="669981" lvl="1" indent="-302575">
              <a:spcBef>
                <a:spcPts val="1059"/>
              </a:spcBef>
            </a:pPr>
            <a:r>
              <a:rPr lang="en-US" sz="1750" dirty="0">
                <a:latin typeface="Aptos" panose="020B0004020202020204" pitchFamily="34" charset="0"/>
              </a:rPr>
              <a:t>Pin down claims: narrow factual basis supporting them and seek admissions that undermine factual basis</a:t>
            </a:r>
          </a:p>
          <a:p>
            <a:pPr marL="669981" lvl="1" indent="-302575">
              <a:spcBef>
                <a:spcPts val="1059"/>
              </a:spcBef>
            </a:pPr>
            <a:r>
              <a:rPr lang="en-US" sz="1750" dirty="0">
                <a:latin typeface="Aptos" panose="020B0004020202020204" pitchFamily="34" charset="0"/>
              </a:rPr>
              <a:t>Use plaintiff’s own words and actions (e.g., emails, statements to witnesses, policies that plaintiff signed, etc.)</a:t>
            </a:r>
          </a:p>
          <a:p>
            <a:pPr marL="669981" lvl="1" indent="-302575">
              <a:spcBef>
                <a:spcPts val="1059"/>
              </a:spcBef>
            </a:pPr>
            <a:r>
              <a:rPr lang="en-US" sz="1750" dirty="0">
                <a:latin typeface="Aptos" panose="020B0004020202020204" pitchFamily="34" charset="0"/>
              </a:rPr>
              <a:t>Lay ground-work for further discovery, such as additional documents to request</a:t>
            </a:r>
          </a:p>
          <a:p>
            <a:pPr marL="302575" indent="-302575">
              <a:spcBef>
                <a:spcPts val="1059"/>
              </a:spcBef>
            </a:pPr>
            <a:r>
              <a:rPr lang="en-US" sz="2000" dirty="0">
                <a:latin typeface="Aptos" panose="020B0004020202020204" pitchFamily="34" charset="0"/>
              </a:rPr>
              <a:t>Build foundation for trial cross-examination</a:t>
            </a:r>
          </a:p>
          <a:p>
            <a:pPr marL="669981" lvl="1" indent="-302575">
              <a:spcBef>
                <a:spcPts val="1059"/>
              </a:spcBef>
            </a:pPr>
            <a:r>
              <a:rPr lang="en-US" sz="1750" dirty="0">
                <a:latin typeface="Aptos" panose="020B0004020202020204" pitchFamily="34" charset="0"/>
              </a:rPr>
              <a:t>Following rule “</a:t>
            </a:r>
            <a:r>
              <a:rPr lang="en-US" sz="1750" dirty="0">
                <a:solidFill>
                  <a:srgbClr val="0070C0"/>
                </a:solidFill>
                <a:latin typeface="Aptos" panose="020B0004020202020204" pitchFamily="34" charset="0"/>
              </a:rPr>
              <a:t>never ask a question you don’t know the answer to</a:t>
            </a:r>
            <a:r>
              <a:rPr lang="en-US" sz="1750" dirty="0">
                <a:latin typeface="Aptos" panose="020B0004020202020204" pitchFamily="34" charset="0"/>
              </a:rPr>
              <a:t>” is made possible, in large part, by an effective deposition</a:t>
            </a:r>
          </a:p>
          <a:p>
            <a:pPr marL="669981" lvl="1" indent="-302575">
              <a:spcBef>
                <a:spcPts val="1059"/>
              </a:spcBef>
            </a:pPr>
            <a:r>
              <a:rPr lang="en-US" sz="1750" dirty="0">
                <a:latin typeface="Aptos" panose="020B0004020202020204" pitchFamily="34" charset="0"/>
              </a:rPr>
              <a:t>Plaintiff will have to either acknowledge admissions that hurt case, or risk being impeached in front of jury</a:t>
            </a:r>
          </a:p>
          <a:p>
            <a:pPr>
              <a:spcBef>
                <a:spcPts val="1059"/>
              </a:spcBef>
            </a:pPr>
            <a:endParaRPr lang="en-US" sz="12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1198668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D06D7-430C-49A6-987E-D58E155B79E3}"/>
              </a:ext>
            </a:extLst>
          </p:cNvPr>
          <p:cNvSpPr>
            <a:spLocks noGrp="1"/>
          </p:cNvSpPr>
          <p:nvPr>
            <p:ph type="title"/>
          </p:nvPr>
        </p:nvSpPr>
        <p:spPr>
          <a:xfrm>
            <a:off x="822960" y="286605"/>
            <a:ext cx="7543800" cy="968438"/>
          </a:xfrm>
        </p:spPr>
        <p:txBody>
          <a:bodyPr>
            <a:normAutofit/>
          </a:bodyPr>
          <a:lstStyle/>
          <a:p>
            <a:r>
              <a:rPr lang="en-US" sz="3800" dirty="0">
                <a:latin typeface="Aptos" panose="020B0004020202020204" pitchFamily="34" charset="0"/>
              </a:rPr>
              <a:t>Deposition Goals: Employer</a:t>
            </a:r>
          </a:p>
        </p:txBody>
      </p:sp>
      <p:sp>
        <p:nvSpPr>
          <p:cNvPr id="2" name="Content Placeholder 1">
            <a:extLst>
              <a:ext uri="{FF2B5EF4-FFF2-40B4-BE49-F238E27FC236}">
                <a16:creationId xmlns:a16="http://schemas.microsoft.com/office/drawing/2014/main" id="{02E41E29-D09E-4DBB-9B6E-052E6EC4C48D}"/>
              </a:ext>
            </a:extLst>
          </p:cNvPr>
          <p:cNvSpPr>
            <a:spLocks noGrp="1"/>
          </p:cNvSpPr>
          <p:nvPr>
            <p:ph idx="1"/>
          </p:nvPr>
        </p:nvSpPr>
        <p:spPr>
          <a:xfrm>
            <a:off x="609601" y="2057400"/>
            <a:ext cx="7757160" cy="4191000"/>
          </a:xfrm>
        </p:spPr>
        <p:txBody>
          <a:bodyPr>
            <a:normAutofit/>
          </a:bodyPr>
          <a:lstStyle/>
          <a:p>
            <a:pPr>
              <a:spcBef>
                <a:spcPts val="1200"/>
              </a:spcBef>
            </a:pPr>
            <a:r>
              <a:rPr lang="en-US" sz="2600" dirty="0">
                <a:latin typeface="Aptos" panose="020B0004020202020204" pitchFamily="34" charset="0"/>
              </a:rPr>
              <a:t>Obsessive focus on summary judgment can be risky</a:t>
            </a:r>
          </a:p>
          <a:p>
            <a:pPr lvl="1">
              <a:spcBef>
                <a:spcPts val="1200"/>
              </a:spcBef>
            </a:pPr>
            <a:r>
              <a:rPr lang="en-US" sz="2200" dirty="0">
                <a:latin typeface="Aptos" panose="020B0004020202020204" pitchFamily="34" charset="0"/>
              </a:rPr>
              <a:t>In many jurisdictions, state courts grant summary judgment in employment-related lawsuits less than 50%</a:t>
            </a:r>
          </a:p>
          <a:p>
            <a:pPr lvl="1">
              <a:spcBef>
                <a:spcPts val="1200"/>
              </a:spcBef>
            </a:pPr>
            <a:r>
              <a:rPr lang="en-US" sz="2200" dirty="0">
                <a:latin typeface="Aptos" panose="020B0004020202020204" pitchFamily="34" charset="0"/>
              </a:rPr>
              <a:t>Success rate higher in federal court, but not materially different</a:t>
            </a:r>
          </a:p>
          <a:p>
            <a:pPr lvl="1">
              <a:spcBef>
                <a:spcPts val="1200"/>
              </a:spcBef>
            </a:pPr>
            <a:r>
              <a:rPr lang="en-US" sz="2200" dirty="0">
                <a:latin typeface="Aptos" panose="020B0004020202020204" pitchFamily="34" charset="0"/>
              </a:rPr>
              <a:t>Focus on SJ means most time spent examining witness on claim elements</a:t>
            </a:r>
          </a:p>
          <a:p>
            <a:pPr lvl="1">
              <a:spcBef>
                <a:spcPts val="1200"/>
              </a:spcBef>
            </a:pPr>
            <a:r>
              <a:rPr lang="en-US" sz="2200" dirty="0">
                <a:latin typeface="Aptos" panose="020B0004020202020204" pitchFamily="34" charset="0"/>
              </a:rPr>
              <a:t>If case not disposed of at SJ, other areas of examination become critical</a:t>
            </a:r>
          </a:p>
          <a:p>
            <a:pPr lvl="2">
              <a:spcBef>
                <a:spcPts val="1200"/>
              </a:spcBef>
            </a:pPr>
            <a:r>
              <a:rPr lang="en-US" sz="1800" dirty="0">
                <a:latin typeface="Aptos" panose="020B0004020202020204" pitchFamily="34" charset="0"/>
              </a:rPr>
              <a:t>E.g., damages</a:t>
            </a:r>
            <a:endParaRPr lang="en-US" dirty="0">
              <a:latin typeface="Aptos" panose="020B0004020202020204" pitchFamily="34" charset="0"/>
            </a:endParaRPr>
          </a:p>
          <a:p>
            <a:pPr lvl="1"/>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AA084385-6237-429A-9AA3-19B922F79C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507303-293D-4E88-8BAC-575C732C6975}" type="slidenum">
              <a:rPr kumimoji="0" lang="en-US" sz="1000" b="0" i="0" u="none" strike="noStrike" kern="1200" cap="none" spc="0" normalizeH="0" baseline="0" noProof="0" smtClean="0">
                <a:ln>
                  <a:noFill/>
                </a:ln>
                <a:solidFill>
                  <a:schemeClr val="bg1"/>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chemeClr val="bg1"/>
              </a:solidFill>
              <a:effectLst/>
              <a:uLnTx/>
              <a:uFillTx/>
              <a:latin typeface="Lucida Sans Unicode"/>
              <a:ea typeface="+mn-ea"/>
              <a:cs typeface="+mn-cs"/>
            </a:endParaRPr>
          </a:p>
        </p:txBody>
      </p:sp>
    </p:spTree>
    <p:extLst>
      <p:ext uri="{BB962C8B-B14F-4D97-AF65-F5344CB8AC3E}">
        <p14:creationId xmlns:p14="http://schemas.microsoft.com/office/powerpoint/2010/main" val="250282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3" y="0"/>
            <a:ext cx="9139737"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3">
            <a:extLst>
              <a:ext uri="{FF2B5EF4-FFF2-40B4-BE49-F238E27FC236}">
                <a16:creationId xmlns:a16="http://schemas.microsoft.com/office/drawing/2014/main" id="{745D06D7-430C-49A6-987E-D58E155B79E3}"/>
              </a:ext>
            </a:extLst>
          </p:cNvPr>
          <p:cNvSpPr>
            <a:spLocks noGrp="1"/>
          </p:cNvSpPr>
          <p:nvPr>
            <p:ph type="title"/>
          </p:nvPr>
        </p:nvSpPr>
        <p:spPr>
          <a:xfrm>
            <a:off x="369277" y="516835"/>
            <a:ext cx="2313633" cy="5772840"/>
          </a:xfrm>
        </p:spPr>
        <p:txBody>
          <a:bodyPr anchor="ctr">
            <a:normAutofit/>
          </a:bodyPr>
          <a:lstStyle/>
          <a:p>
            <a:r>
              <a:rPr lang="en-US" sz="3600" dirty="0">
                <a:solidFill>
                  <a:srgbClr val="FFFFFF"/>
                </a:solidFill>
                <a:latin typeface="Aptos" panose="020B0004020202020204" pitchFamily="34" charset="0"/>
              </a:rPr>
              <a:t>Deposition Goals: Employee</a:t>
            </a:r>
          </a:p>
        </p:txBody>
      </p:sp>
      <p:sp>
        <p:nvSpPr>
          <p:cNvPr id="14" name="Rectangle 13">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Slide Number Placeholder 2">
            <a:extLst>
              <a:ext uri="{FF2B5EF4-FFF2-40B4-BE49-F238E27FC236}">
                <a16:creationId xmlns:a16="http://schemas.microsoft.com/office/drawing/2014/main" id="{AA084385-6237-429A-9AA3-19B922F79CF1}"/>
              </a:ext>
            </a:extLst>
          </p:cNvPr>
          <p:cNvSpPr>
            <a:spLocks noGrp="1"/>
          </p:cNvSpPr>
          <p:nvPr>
            <p:ph type="sldNum" sz="quarter" idx="12"/>
          </p:nvPr>
        </p:nvSpPr>
        <p:spPr>
          <a:xfrm>
            <a:off x="7592291" y="6459785"/>
            <a:ext cx="8170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a:ln>
                  <a:noFill/>
                </a:ln>
                <a:solidFill>
                  <a:schemeClr val="tx2"/>
                </a:solidFill>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8</a:t>
            </a:fld>
            <a:endParaRPr kumimoji="0" lang="en-US" b="0" i="0" u="none" strike="noStrike" kern="1200" cap="none" spc="0" normalizeH="0" baseline="0" noProof="0" dirty="0">
              <a:ln>
                <a:noFill/>
              </a:ln>
              <a:solidFill>
                <a:schemeClr val="tx2"/>
              </a:solidFill>
              <a:effectLst/>
              <a:uLnTx/>
              <a:uFillTx/>
              <a:latin typeface="Lucida Sans Unicode"/>
              <a:ea typeface="+mn-ea"/>
              <a:cs typeface="+mn-cs"/>
            </a:endParaRPr>
          </a:p>
        </p:txBody>
      </p:sp>
      <p:graphicFrame>
        <p:nvGraphicFramePr>
          <p:cNvPr id="6" name="Content Placeholder 1">
            <a:extLst>
              <a:ext uri="{FF2B5EF4-FFF2-40B4-BE49-F238E27FC236}">
                <a16:creationId xmlns:a16="http://schemas.microsoft.com/office/drawing/2014/main" id="{41EEE160-AB01-E762-EE6C-EE49EF73672B}"/>
              </a:ext>
            </a:extLst>
          </p:cNvPr>
          <p:cNvGraphicFramePr>
            <a:graphicFrameLocks noGrp="1"/>
          </p:cNvGraphicFramePr>
          <p:nvPr>
            <p:ph idx="1"/>
            <p:extLst>
              <p:ext uri="{D42A27DB-BD31-4B8C-83A1-F6EECF244321}">
                <p14:modId xmlns:p14="http://schemas.microsoft.com/office/powerpoint/2010/main" val="419416466"/>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727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103E59AE-44F8-4FB9-BF05-C888FE3E1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127617" y="634946"/>
            <a:ext cx="2534688" cy="5055904"/>
          </a:xfrm>
        </p:spPr>
        <p:txBody>
          <a:bodyPr anchor="ctr">
            <a:normAutofit/>
          </a:bodyPr>
          <a:lstStyle/>
          <a:p>
            <a:r>
              <a:rPr lang="en-US" sz="3400" dirty="0">
                <a:latin typeface="Aptos" panose="020B0004020202020204" pitchFamily="34" charset="0"/>
              </a:rPr>
              <a:t>Deposition Cross-Examination vs. </a:t>
            </a:r>
            <a:br>
              <a:rPr lang="en-US" sz="3400" dirty="0">
                <a:latin typeface="Aptos" panose="020B0004020202020204" pitchFamily="34" charset="0"/>
              </a:rPr>
            </a:br>
            <a:r>
              <a:rPr lang="en-US" sz="3400" dirty="0">
                <a:latin typeface="Aptos" panose="020B0004020202020204" pitchFamily="34" charset="0"/>
              </a:rPr>
              <a:t>Trial Cross-Examination</a:t>
            </a:r>
            <a:br>
              <a:rPr lang="en-US" sz="3400" dirty="0">
                <a:latin typeface="Aptos" panose="020B0004020202020204" pitchFamily="34" charset="0"/>
              </a:rPr>
            </a:br>
            <a:endParaRPr lang="en-US" sz="3400" dirty="0">
              <a:latin typeface="Aptos" panose="020B0004020202020204" pitchFamily="34" charset="0"/>
            </a:endParaRPr>
          </a:p>
        </p:txBody>
      </p:sp>
      <p:cxnSp>
        <p:nvCxnSpPr>
          <p:cNvPr id="12" name="Straight Connector 11">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92733" y="1791298"/>
            <a:ext cx="0" cy="27432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3194563F-A66F-4B71-9C8D-5610CF13D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6" name="Rectangle 15">
            <a:extLst>
              <a:ext uri="{FF2B5EF4-FFF2-40B4-BE49-F238E27FC236}">
                <a16:creationId xmlns:a16="http://schemas.microsoft.com/office/drawing/2014/main" id="{4403595A-19F1-44C4-8C24-6E498B5F72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Slide Number Placeholder 3"/>
          <p:cNvSpPr>
            <a:spLocks noGrp="1"/>
          </p:cNvSpPr>
          <p:nvPr>
            <p:ph type="sldNum" sz="quarter" idx="12"/>
          </p:nvPr>
        </p:nvSpPr>
        <p:spPr>
          <a:xfrm>
            <a:off x="7425343" y="6459785"/>
            <a:ext cx="984019"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90507303-293D-4E88-8BAC-575C732C6975}" type="slidenum">
              <a:rPr kumimoji="0" lang="en-US" b="0" i="0" u="none" strike="noStrike" kern="1200" cap="none" spc="0" normalizeH="0" baseline="0" noProof="0" smtClean="0">
                <a:ln>
                  <a:noFill/>
                </a:ln>
                <a:effectLst/>
                <a:uLnTx/>
                <a:uFillTx/>
                <a:latin typeface="Lucida Sans Unicode"/>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dirty="0">
              <a:ln>
                <a:noFill/>
              </a:ln>
              <a:effectLst/>
              <a:uLnTx/>
              <a:uFillTx/>
              <a:latin typeface="Lucida Sans Unicode"/>
              <a:ea typeface="+mn-ea"/>
              <a:cs typeface="+mn-cs"/>
            </a:endParaRPr>
          </a:p>
        </p:txBody>
      </p:sp>
      <p:graphicFrame>
        <p:nvGraphicFramePr>
          <p:cNvPr id="24" name="Content Placeholder 1">
            <a:extLst>
              <a:ext uri="{FF2B5EF4-FFF2-40B4-BE49-F238E27FC236}">
                <a16:creationId xmlns:a16="http://schemas.microsoft.com/office/drawing/2014/main" id="{B361037F-FC30-9152-107A-EF5A8206D980}"/>
              </a:ext>
            </a:extLst>
          </p:cNvPr>
          <p:cNvGraphicFramePr>
            <a:graphicFrameLocks noGrp="1"/>
          </p:cNvGraphicFramePr>
          <p:nvPr>
            <p:ph idx="1"/>
            <p:extLst>
              <p:ext uri="{D42A27DB-BD31-4B8C-83A1-F6EECF244321}">
                <p14:modId xmlns:p14="http://schemas.microsoft.com/office/powerpoint/2010/main" val="4094918254"/>
              </p:ext>
            </p:extLst>
          </p:nvPr>
        </p:nvGraphicFramePr>
        <p:xfrm>
          <a:off x="481695" y="663016"/>
          <a:ext cx="5182791" cy="505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1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Event">
  <a:themeElements>
    <a:clrScheme name="Strafford">
      <a:dk1>
        <a:srgbClr val="414042"/>
      </a:dk1>
      <a:lt1>
        <a:sysClr val="window" lastClr="FFFFFF"/>
      </a:lt1>
      <a:dk2>
        <a:srgbClr val="004B8D"/>
      </a:dk2>
      <a:lt2>
        <a:srgbClr val="FFFFFF"/>
      </a:lt2>
      <a:accent1>
        <a:srgbClr val="7F7F7F"/>
      </a:accent1>
      <a:accent2>
        <a:srgbClr val="95B3D7"/>
      </a:accent2>
      <a:accent3>
        <a:srgbClr val="DBE5F1"/>
      </a:accent3>
      <a:accent4>
        <a:srgbClr val="FBD5B5"/>
      </a:accent4>
      <a:accent5>
        <a:srgbClr val="4F81BD"/>
      </a:accent5>
      <a:accent6>
        <a:srgbClr val="F79646"/>
      </a:accent6>
      <a:hlink>
        <a:srgbClr val="414042"/>
      </a:hlink>
      <a:folHlink>
        <a:srgbClr val="41404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CFA910B35A624FB5E51748AB8B6260" ma:contentTypeVersion="16" ma:contentTypeDescription="Create a new document." ma:contentTypeScope="" ma:versionID="8327cdab6116ef782501f79ad383bbe4">
  <xsd:schema xmlns:xsd="http://www.w3.org/2001/XMLSchema" xmlns:xs="http://www.w3.org/2001/XMLSchema" xmlns:p="http://schemas.microsoft.com/office/2006/metadata/properties" xmlns:ns2="964e4a1d-5bd3-43df-b982-4630d470828d" xmlns:ns3="a6492b7c-ee68-4aa4-a5d1-d4c677d1e460" xmlns:ns4="http://schemas.microsoft.com/sharepoint/v4" targetNamespace="http://schemas.microsoft.com/office/2006/metadata/properties" ma:root="true" ma:fieldsID="49e9ba0c4606e26eb80bfe62f34e915b" ns2:_="" ns3:_="" ns4:_="">
    <xsd:import namespace="964e4a1d-5bd3-43df-b982-4630d470828d"/>
    <xsd:import namespace="a6492b7c-ee68-4aa4-a5d1-d4c677d1e460"/>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2:SharedWithUsers" minOccurs="0"/>
                <xsd:element ref="ns2:SharedWithDetails" minOccurs="0"/>
                <xsd:element ref="ns4:IconOverla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4e4a1d-5bd3-43df-b982-4630d4708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5032e11c-7678-466a-b924-6a9b7d2f8d39}" ma:internalName="TaxCatchAll" ma:showField="CatchAllData" ma:web="964e4a1d-5bd3-43df-b982-4630d470828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492b7c-ee68-4aa4-a5d1-d4c677d1e46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227579e-356f-48a8-af85-2e3c6220c1e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xCatchAll xmlns="964e4a1d-5bd3-43df-b982-4630d470828d" xsi:nil="true"/>
    <lcf76f155ced4ddcb4097134ff3c332f xmlns="a6492b7c-ee68-4aa4-a5d1-d4c677d1e460">
      <Terms xmlns="http://schemas.microsoft.com/office/infopath/2007/PartnerControls"/>
    </lcf76f155ced4ddcb4097134ff3c332f>
    <_dlc_DocId xmlns="964e4a1d-5bd3-43df-b982-4630d470828d">RWWHRDCD4HMV-848833519-2320095</_dlc_DocId>
    <_dlc_DocIdUrl xmlns="964e4a1d-5bd3-43df-b982-4630d470828d">
      <Url>https://barbri1.sharepoint.com/sites/StraffordPubFileShare/_layouts/15/DocIdRedir.aspx?ID=RWWHRDCD4HMV-848833519-2320095</Url>
      <Description>RWWHRDCD4HMV-848833519-2320095</Description>
    </_dlc_DocIdUrl>
  </documentManagement>
</p:properties>
</file>

<file path=customXml/itemProps1.xml><?xml version="1.0" encoding="utf-8"?>
<ds:datastoreItem xmlns:ds="http://schemas.openxmlformats.org/officeDocument/2006/customXml" ds:itemID="{42690433-F07C-40A2-A83D-905F69168323}">
  <ds:schemaRefs>
    <ds:schemaRef ds:uri="http://schemas.microsoft.com/sharepoint/events"/>
  </ds:schemaRefs>
</ds:datastoreItem>
</file>

<file path=customXml/itemProps2.xml><?xml version="1.0" encoding="utf-8"?>
<ds:datastoreItem xmlns:ds="http://schemas.openxmlformats.org/officeDocument/2006/customXml" ds:itemID="{2F26DE02-E1EF-450F-B534-3FC98494A387}">
  <ds:schemaRefs>
    <ds:schemaRef ds:uri="http://schemas.microsoft.com/sharepoint/v3/contenttype/forms"/>
  </ds:schemaRefs>
</ds:datastoreItem>
</file>

<file path=customXml/itemProps3.xml><?xml version="1.0" encoding="utf-8"?>
<ds:datastoreItem xmlns:ds="http://schemas.openxmlformats.org/officeDocument/2006/customXml" ds:itemID="{65BF81B4-A523-433E-9CF1-DF41A7CBF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4e4a1d-5bd3-43df-b982-4630d470828d"/>
    <ds:schemaRef ds:uri="a6492b7c-ee68-4aa4-a5d1-d4c677d1e4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94CA958-F03F-4BCE-8C68-F9FF94C22C6A}">
  <ds:schemaRefs>
    <ds:schemaRef ds:uri="http://schemas.microsoft.com/office/2006/metadata/properties"/>
    <ds:schemaRef ds:uri="http://schemas.microsoft.com/office/infopath/2007/PartnerControls"/>
    <ds:schemaRef ds:uri="http://schemas.microsoft.com/sharepoint/v4"/>
    <ds:schemaRef ds:uri="964e4a1d-5bd3-43df-b982-4630d470828d"/>
    <ds:schemaRef ds:uri="a6492b7c-ee68-4aa4-a5d1-d4c677d1e460"/>
  </ds:schemaRefs>
</ds:datastoreItem>
</file>

<file path=docProps/app.xml><?xml version="1.0" encoding="utf-8"?>
<Properties xmlns="http://schemas.openxmlformats.org/officeDocument/2006/extended-properties" xmlns:vt="http://schemas.openxmlformats.org/officeDocument/2006/docPropsVTypes">
  <TotalTime>4</TotalTime>
  <Words>2867</Words>
  <Application>Microsoft Office PowerPoint</Application>
  <PresentationFormat>On-screen Show (4:3)</PresentationFormat>
  <Paragraphs>344</Paragraphs>
  <Slides>37</Slides>
  <Notes>22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37</vt:i4>
      </vt:variant>
    </vt:vector>
  </HeadingPairs>
  <TitlesOfParts>
    <vt:vector size="55" baseType="lpstr">
      <vt:lpstr>Adobe Garamond Pro</vt:lpstr>
      <vt:lpstr>Aptos</vt:lpstr>
      <vt:lpstr>Arial</vt:lpstr>
      <vt:lpstr>Calibri</vt:lpstr>
      <vt:lpstr>Calibri Light</vt:lpstr>
      <vt:lpstr>Constantia</vt:lpstr>
      <vt:lpstr>Courier New</vt:lpstr>
      <vt:lpstr>Lucida Sans Unicode</vt:lpstr>
      <vt:lpstr>Trebuchet MS</vt:lpstr>
      <vt:lpstr>Event</vt:lpstr>
      <vt:lpstr>3_Event</vt:lpstr>
      <vt:lpstr>8_Event</vt:lpstr>
      <vt:lpstr>5_Event</vt:lpstr>
      <vt:lpstr>Retrospect</vt:lpstr>
      <vt:lpstr>1_Event</vt:lpstr>
      <vt:lpstr>6_Event</vt:lpstr>
      <vt:lpstr>4_Event</vt:lpstr>
      <vt:lpstr>9_Event</vt:lpstr>
      <vt:lpstr>PowerPoint Presentation</vt:lpstr>
      <vt:lpstr>Continuing Education Credits</vt:lpstr>
      <vt:lpstr>PowerPoint Presentation</vt:lpstr>
      <vt:lpstr>Cross-Examining the Plaintiff in Employment Harassment &amp; Discrimination Cases</vt:lpstr>
      <vt:lpstr>Deposition Goals: Employer</vt:lpstr>
      <vt:lpstr>Deposition Goals: Employer</vt:lpstr>
      <vt:lpstr>Deposition Goals: Employer</vt:lpstr>
      <vt:lpstr>Deposition Goals: Employee</vt:lpstr>
      <vt:lpstr>Deposition Cross-Examination vs.  Trial Cross-Examination </vt:lpstr>
      <vt:lpstr>Employees Usually Win at Trial</vt:lpstr>
      <vt:lpstr>Juries Can be Unpredictable</vt:lpstr>
      <vt:lpstr>Deposition Logistics:  To Tape or Not to Tape; Attendance</vt:lpstr>
      <vt:lpstr>Deposition Logistics: Video or  In-Person</vt:lpstr>
      <vt:lpstr>Preparation for Deposition</vt:lpstr>
      <vt:lpstr>Know Your Case—Case Theme</vt:lpstr>
      <vt:lpstr>Deposition Preparation:   Find the Facts</vt:lpstr>
      <vt:lpstr>Deposition Preparation:   Find the Facts</vt:lpstr>
      <vt:lpstr>Deposition Preparation:  Understanding The Plaintiff</vt:lpstr>
      <vt:lpstr>Master the Chronology</vt:lpstr>
      <vt:lpstr>Deposition Preparation:   Know the Law</vt:lpstr>
      <vt:lpstr>Deposition Preparation:  Seek Info With Claim Elements in Mind</vt:lpstr>
      <vt:lpstr>Deposition Preparation:  “Knowing the law” Means Knowing More Than Claim Elements</vt:lpstr>
      <vt:lpstr>Plaintiff: Review Facts</vt:lpstr>
      <vt:lpstr>Plaintiff: Prepare for All Possible Lines of Questioning</vt:lpstr>
      <vt:lpstr>Plaintiff:  Mentally Prepare Client</vt:lpstr>
      <vt:lpstr>Plaintiff: Emotional Distress Testimony</vt:lpstr>
      <vt:lpstr>Plaintiff: Answering Cross- Examination Questions</vt:lpstr>
      <vt:lpstr>Plaintiff: Preparing for Trial</vt:lpstr>
      <vt:lpstr>Admissions</vt:lpstr>
      <vt:lpstr>Impeachment </vt:lpstr>
      <vt:lpstr>Demeanor</vt:lpstr>
      <vt:lpstr>Raising/Responding to Objections</vt:lpstr>
      <vt:lpstr>Effective Use of Exhibits</vt:lpstr>
      <vt:lpstr>Damages </vt:lpstr>
      <vt:lpstr>PowerPoint Presentation</vt:lpstr>
      <vt:lpstr>PowerPoint Presentation</vt:lpstr>
      <vt:lpstr>Not a Passholder Yet?  Try the CLE Individual Annual Pass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Johnetta Kelly</dc:creator>
  <cp:lastModifiedBy>Marquita Mack</cp:lastModifiedBy>
  <cp:revision>1</cp:revision>
  <dcterms:created xsi:type="dcterms:W3CDTF">1900-01-01T07:00:00Z</dcterms:created>
  <dcterms:modified xsi:type="dcterms:W3CDTF">2024-09-03T20:23:48Z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0x01010068CFA910B35A624FB5E51748AB8B6260</vt:lpwstr>
  </property>
  <property fmtid="{D5CDD505-2E9C-101B-9397-08002B2CF9AE}" pid="3" name="_dlc_DocIdItemGuid">
    <vt:lpwstr>e6e66b54-0111-401b-88e0-afd1d0a7dad7</vt:lpwstr>
  </property>
</Properties>
</file>